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73" r:id="rId5"/>
    <p:sldId id="265" r:id="rId6"/>
    <p:sldId id="268" r:id="rId7"/>
    <p:sldId id="269" r:id="rId8"/>
    <p:sldId id="270" r:id="rId9"/>
    <p:sldId id="271" r:id="rId10"/>
    <p:sldId id="274" r:id="rId11"/>
    <p:sldId id="279" r:id="rId12"/>
    <p:sldId id="280" r:id="rId13"/>
    <p:sldId id="276"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B8E3E5FA-5F02-4D46-81F2-5A79EBCE83DE}">
          <p14:sldIdLst>
            <p14:sldId id="256"/>
            <p14:sldId id="257"/>
            <p14:sldId id="267"/>
            <p14:sldId id="273"/>
            <p14:sldId id="265"/>
            <p14:sldId id="268"/>
            <p14:sldId id="269"/>
            <p14:sldId id="270"/>
            <p14:sldId id="271"/>
            <p14:sldId id="274"/>
            <p14:sldId id="279"/>
            <p14:sldId id="280"/>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25907E-DFA3-4400-8C4A-A1CFD36866E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ru-RU"/>
        </a:p>
      </dgm:t>
    </dgm:pt>
    <dgm:pt modelId="{7C42AC3C-7B17-4CCF-A3CD-3A91487523DB}">
      <dgm:prSet phldrT="[Текст]" custT="1"/>
      <dgm:spPr>
        <a:solidFill>
          <a:schemeClr val="accent2"/>
        </a:solidFill>
      </dgm:spPr>
      <dgm:t>
        <a:bodyPr/>
        <a:lstStyle/>
        <a:p>
          <a:pPr lvl="0"/>
          <a:r>
            <a:rPr lang="kk-KZ" sz="1400" b="1" dirty="0" smtClean="0">
              <a:solidFill>
                <a:prstClr val="black"/>
              </a:solidFill>
              <a:latin typeface="Times New Roman" pitchFamily="18" charset="0"/>
              <a:cs typeface="Times New Roman" pitchFamily="18" charset="0"/>
            </a:rPr>
            <a:t>Мәрмәр тастары арқылы  келесі міндеттерді шеше аласыз:</a:t>
          </a:r>
          <a:endParaRPr lang="ru-RU" sz="1400" b="1" dirty="0" smtClean="0">
            <a:solidFill>
              <a:prstClr val="black"/>
            </a:solidFill>
            <a:latin typeface="Times New Roman" pitchFamily="18" charset="0"/>
            <a:cs typeface="Times New Roman" pitchFamily="18" charset="0"/>
          </a:endParaRPr>
        </a:p>
        <a:p>
          <a:pPr lvl="0"/>
          <a:r>
            <a:rPr lang="kk-KZ" sz="800" dirty="0" smtClean="0">
              <a:solidFill>
                <a:prstClr val="black"/>
              </a:solidFill>
            </a:rPr>
            <a:t> </a:t>
          </a:r>
          <a:endParaRPr lang="ru-RU" sz="800" dirty="0" smtClean="0">
            <a:solidFill>
              <a:prstClr val="black"/>
            </a:solidFill>
          </a:endParaRPr>
        </a:p>
        <a:p>
          <a:endParaRPr lang="ru-RU" sz="800" dirty="0"/>
        </a:p>
      </dgm:t>
    </dgm:pt>
    <dgm:pt modelId="{B17BAB78-1FB8-4D79-BD27-CEE52D0EB800}" type="parTrans" cxnId="{58DC56C9-5FE7-4A3F-BD8A-B95C74C04633}">
      <dgm:prSet/>
      <dgm:spPr/>
      <dgm:t>
        <a:bodyPr/>
        <a:lstStyle/>
        <a:p>
          <a:endParaRPr lang="ru-RU"/>
        </a:p>
      </dgm:t>
    </dgm:pt>
    <dgm:pt modelId="{DE78264B-34A3-4927-B5E3-6A98D1083D9A}" type="sibTrans" cxnId="{58DC56C9-5FE7-4A3F-BD8A-B95C74C04633}">
      <dgm:prSet/>
      <dgm:spPr/>
      <dgm:t>
        <a:bodyPr/>
        <a:lstStyle/>
        <a:p>
          <a:endParaRPr lang="ru-RU"/>
        </a:p>
      </dgm:t>
    </dgm:pt>
    <dgm:pt modelId="{D9EC3380-8978-4E2D-88E0-1A5F21738631}">
      <dgm:prSet phldrT="[Текст]" custT="1"/>
      <dgm:spPr>
        <a:solidFill>
          <a:srgbClr val="00B050"/>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kk-KZ" sz="1400" b="1" dirty="0" smtClean="0">
              <a:solidFill>
                <a:prstClr val="black"/>
              </a:solidFill>
              <a:latin typeface="Times New Roman" pitchFamily="18" charset="0"/>
              <a:cs typeface="Times New Roman" pitchFamily="18" charset="0"/>
            </a:rPr>
            <a:t>Кеңістікті бағдарлауды дамыту</a:t>
          </a:r>
          <a:r>
            <a:rPr lang="kk-KZ" sz="1100" dirty="0" smtClean="0">
              <a:solidFill>
                <a:prstClr val="black"/>
              </a:solidFill>
            </a:rPr>
            <a:t>;</a:t>
          </a:r>
          <a:endParaRPr lang="ru-RU" sz="1100" dirty="0" smtClean="0">
            <a:solidFill>
              <a:prstClr val="black"/>
            </a:solidFill>
          </a:endParaRPr>
        </a:p>
        <a:p>
          <a:pPr defTabSz="355600">
            <a:lnSpc>
              <a:spcPct val="90000"/>
            </a:lnSpc>
            <a:spcBef>
              <a:spcPct val="0"/>
            </a:spcBef>
            <a:spcAft>
              <a:spcPct val="35000"/>
            </a:spcAft>
          </a:pPr>
          <a:endParaRPr lang="ru-RU" sz="1100" dirty="0"/>
        </a:p>
      </dgm:t>
    </dgm:pt>
    <dgm:pt modelId="{839C4FEF-9FCE-4325-B240-0A416C7AE598}" type="parTrans" cxnId="{741A7121-5B9B-4522-9EC3-5C6F2CFE09D2}">
      <dgm:prSet/>
      <dgm:spPr/>
      <dgm:t>
        <a:bodyPr/>
        <a:lstStyle/>
        <a:p>
          <a:endParaRPr lang="ru-RU"/>
        </a:p>
      </dgm:t>
    </dgm:pt>
    <dgm:pt modelId="{05E8F940-2B60-4F26-A732-694DE42A1856}" type="sibTrans" cxnId="{741A7121-5B9B-4522-9EC3-5C6F2CFE09D2}">
      <dgm:prSet/>
      <dgm:spPr/>
      <dgm:t>
        <a:bodyPr/>
        <a:lstStyle/>
        <a:p>
          <a:endParaRPr lang="ru-RU"/>
        </a:p>
      </dgm:t>
    </dgm:pt>
    <dgm:pt modelId="{166D118E-997F-4150-B35F-C6FC806810C8}">
      <dgm:prSet phldrT="[Текст]" custT="1"/>
      <dgm:spPr>
        <a:solidFill>
          <a:srgbClr val="00B0F0"/>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kk-KZ" sz="1400" b="1" dirty="0" smtClean="0">
              <a:solidFill>
                <a:prstClr val="black"/>
              </a:solidFill>
            </a:rPr>
            <a:t>Санауға үйрету;</a:t>
          </a:r>
          <a:endParaRPr lang="ru-RU" sz="1400" b="1" dirty="0" smtClean="0">
            <a:solidFill>
              <a:prstClr val="black"/>
            </a:solidFill>
          </a:endParaRPr>
        </a:p>
        <a:p>
          <a:pPr defTabSz="355600">
            <a:lnSpc>
              <a:spcPct val="90000"/>
            </a:lnSpc>
            <a:spcBef>
              <a:spcPct val="0"/>
            </a:spcBef>
            <a:spcAft>
              <a:spcPct val="35000"/>
            </a:spcAft>
          </a:pPr>
          <a:endParaRPr lang="ru-RU" sz="1400" dirty="0"/>
        </a:p>
      </dgm:t>
    </dgm:pt>
    <dgm:pt modelId="{F839FE3C-F76F-4F3C-AB9B-6873CE953888}" type="parTrans" cxnId="{CC2DEADC-07F7-4F33-977F-C1266A916D62}">
      <dgm:prSet/>
      <dgm:spPr/>
      <dgm:t>
        <a:bodyPr/>
        <a:lstStyle/>
        <a:p>
          <a:endParaRPr lang="ru-RU"/>
        </a:p>
      </dgm:t>
    </dgm:pt>
    <dgm:pt modelId="{2B2EA356-0351-4A8C-B952-C5B8E907407E}" type="sibTrans" cxnId="{CC2DEADC-07F7-4F33-977F-C1266A916D62}">
      <dgm:prSet/>
      <dgm:spPr/>
      <dgm:t>
        <a:bodyPr/>
        <a:lstStyle/>
        <a:p>
          <a:endParaRPr lang="ru-RU"/>
        </a:p>
      </dgm:t>
    </dgm:pt>
    <dgm:pt modelId="{8148ADB5-37AF-4141-B345-4113C1880EFF}">
      <dgm:prSet phldrT="[Текст]" custT="1"/>
      <dgm:spPr>
        <a:solidFill>
          <a:srgbClr val="7030A0"/>
        </a:solidFill>
      </dgm:spPr>
      <dgm:t>
        <a:bodyPr/>
        <a:lstStyle/>
        <a:p>
          <a:pPr lvl="0"/>
          <a:r>
            <a:rPr lang="kk-KZ" sz="1400" b="1" dirty="0" smtClean="0">
              <a:solidFill>
                <a:prstClr val="black"/>
              </a:solidFill>
            </a:rPr>
            <a:t>Түстерді ажырату </a:t>
          </a:r>
          <a:r>
            <a:rPr lang="kk-KZ" sz="1400" dirty="0" smtClean="0">
              <a:solidFill>
                <a:prstClr val="black"/>
              </a:solidFill>
            </a:rPr>
            <a:t>;</a:t>
          </a:r>
          <a:endParaRPr lang="ru-RU" sz="1400" dirty="0" smtClean="0">
            <a:solidFill>
              <a:prstClr val="black"/>
            </a:solidFill>
          </a:endParaRPr>
        </a:p>
        <a:p>
          <a:pPr lvl="0"/>
          <a:endParaRPr lang="ru-RU" sz="1200" dirty="0" smtClean="0">
            <a:solidFill>
              <a:prstClr val="black"/>
            </a:solidFill>
          </a:endParaRPr>
        </a:p>
        <a:p>
          <a:endParaRPr lang="ru-RU" sz="1200" dirty="0"/>
        </a:p>
      </dgm:t>
    </dgm:pt>
    <dgm:pt modelId="{521A3DF3-85A0-4337-8C39-2C15555BA7C8}" type="parTrans" cxnId="{02BFE6DA-B8F8-4161-8C19-F40CDCB53746}">
      <dgm:prSet/>
      <dgm:spPr/>
      <dgm:t>
        <a:bodyPr/>
        <a:lstStyle/>
        <a:p>
          <a:endParaRPr lang="ru-RU"/>
        </a:p>
      </dgm:t>
    </dgm:pt>
    <dgm:pt modelId="{2AFD77D2-315F-4503-A641-82715606DCE5}" type="sibTrans" cxnId="{02BFE6DA-B8F8-4161-8C19-F40CDCB53746}">
      <dgm:prSet/>
      <dgm:spPr/>
      <dgm:t>
        <a:bodyPr/>
        <a:lstStyle/>
        <a:p>
          <a:endParaRPr lang="ru-RU"/>
        </a:p>
      </dgm:t>
    </dgm:pt>
    <dgm:pt modelId="{057EBA1F-E951-482E-B2C2-F265234F3581}">
      <dgm:prSet phldrT="[Текст]" custT="1"/>
      <dgm:spPr>
        <a:solidFill>
          <a:srgbClr val="FFFF00"/>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kk-KZ" sz="1400" b="1" dirty="0" smtClean="0">
              <a:solidFill>
                <a:prstClr val="black"/>
              </a:solidFill>
            </a:rPr>
            <a:t>Саусақ пен қол үйлесімдігін қалыптастыру</a:t>
          </a:r>
          <a:r>
            <a:rPr lang="kk-KZ" sz="1400" dirty="0" smtClean="0">
              <a:solidFill>
                <a:prstClr val="black"/>
              </a:solidFill>
            </a:rPr>
            <a:t>;</a:t>
          </a:r>
          <a:endParaRPr lang="ru-RU" sz="1400" dirty="0" smtClean="0">
            <a:solidFill>
              <a:prstClr val="black"/>
            </a:solidFill>
          </a:endParaRPr>
        </a:p>
        <a:p>
          <a:pPr defTabSz="355600">
            <a:lnSpc>
              <a:spcPct val="90000"/>
            </a:lnSpc>
            <a:spcBef>
              <a:spcPct val="0"/>
            </a:spcBef>
            <a:spcAft>
              <a:spcPct val="35000"/>
            </a:spcAft>
          </a:pPr>
          <a:endParaRPr lang="ru-RU" sz="1200" dirty="0"/>
        </a:p>
      </dgm:t>
    </dgm:pt>
    <dgm:pt modelId="{55FF1C25-9102-468E-889F-FBD1BF02B345}" type="parTrans" cxnId="{9E4AE1C1-78AE-44BD-969E-E9963721A8AA}">
      <dgm:prSet/>
      <dgm:spPr/>
      <dgm:t>
        <a:bodyPr/>
        <a:lstStyle/>
        <a:p>
          <a:endParaRPr lang="ru-RU"/>
        </a:p>
      </dgm:t>
    </dgm:pt>
    <dgm:pt modelId="{67D27F54-3C47-4A87-8767-9AB99D6B6882}" type="sibTrans" cxnId="{9E4AE1C1-78AE-44BD-969E-E9963721A8AA}">
      <dgm:prSet/>
      <dgm:spPr/>
      <dgm:t>
        <a:bodyPr/>
        <a:lstStyle/>
        <a:p>
          <a:endParaRPr lang="ru-RU"/>
        </a:p>
      </dgm:t>
    </dgm:pt>
    <dgm:pt modelId="{260C5EC6-2A84-4417-B5B8-0C4E01042463}" type="pres">
      <dgm:prSet presAssocID="{1D25907E-DFA3-4400-8C4A-A1CFD36866E4}" presName="cycle" presStyleCnt="0">
        <dgm:presLayoutVars>
          <dgm:dir/>
          <dgm:resizeHandles val="exact"/>
        </dgm:presLayoutVars>
      </dgm:prSet>
      <dgm:spPr/>
      <dgm:t>
        <a:bodyPr/>
        <a:lstStyle/>
        <a:p>
          <a:endParaRPr lang="ru-RU"/>
        </a:p>
      </dgm:t>
    </dgm:pt>
    <dgm:pt modelId="{CD0C023A-98C5-4615-AC84-9933DDE4D2D0}" type="pres">
      <dgm:prSet presAssocID="{7C42AC3C-7B17-4CCF-A3CD-3A91487523DB}" presName="node" presStyleLbl="node1" presStyleIdx="0" presStyleCnt="5" custScaleX="119465" custScaleY="114567">
        <dgm:presLayoutVars>
          <dgm:bulletEnabled val="1"/>
        </dgm:presLayoutVars>
      </dgm:prSet>
      <dgm:spPr/>
      <dgm:t>
        <a:bodyPr/>
        <a:lstStyle/>
        <a:p>
          <a:endParaRPr lang="ru-RU"/>
        </a:p>
      </dgm:t>
    </dgm:pt>
    <dgm:pt modelId="{85206523-F390-4038-A8BB-824E8D6A3B99}" type="pres">
      <dgm:prSet presAssocID="{7C42AC3C-7B17-4CCF-A3CD-3A91487523DB}" presName="spNode" presStyleCnt="0"/>
      <dgm:spPr/>
    </dgm:pt>
    <dgm:pt modelId="{FD716355-CCD9-4878-AD2B-DA5A548E489B}" type="pres">
      <dgm:prSet presAssocID="{DE78264B-34A3-4927-B5E3-6A98D1083D9A}" presName="sibTrans" presStyleLbl="sibTrans1D1" presStyleIdx="0" presStyleCnt="5"/>
      <dgm:spPr/>
      <dgm:t>
        <a:bodyPr/>
        <a:lstStyle/>
        <a:p>
          <a:endParaRPr lang="ru-RU"/>
        </a:p>
      </dgm:t>
    </dgm:pt>
    <dgm:pt modelId="{E9DB4A79-C235-4801-8A16-EA778DAC55F6}" type="pres">
      <dgm:prSet presAssocID="{D9EC3380-8978-4E2D-88E0-1A5F21738631}" presName="node" presStyleLbl="node1" presStyleIdx="1" presStyleCnt="5">
        <dgm:presLayoutVars>
          <dgm:bulletEnabled val="1"/>
        </dgm:presLayoutVars>
      </dgm:prSet>
      <dgm:spPr/>
      <dgm:t>
        <a:bodyPr/>
        <a:lstStyle/>
        <a:p>
          <a:endParaRPr lang="ru-RU"/>
        </a:p>
      </dgm:t>
    </dgm:pt>
    <dgm:pt modelId="{1F3E24A2-7450-4F9C-84AB-8E07E79F40CE}" type="pres">
      <dgm:prSet presAssocID="{D9EC3380-8978-4E2D-88E0-1A5F21738631}" presName="spNode" presStyleCnt="0"/>
      <dgm:spPr/>
    </dgm:pt>
    <dgm:pt modelId="{46E6754C-D5F6-4A8E-9833-3DD5DA58BA59}" type="pres">
      <dgm:prSet presAssocID="{05E8F940-2B60-4F26-A732-694DE42A1856}" presName="sibTrans" presStyleLbl="sibTrans1D1" presStyleIdx="1" presStyleCnt="5"/>
      <dgm:spPr/>
      <dgm:t>
        <a:bodyPr/>
        <a:lstStyle/>
        <a:p>
          <a:endParaRPr lang="ru-RU"/>
        </a:p>
      </dgm:t>
    </dgm:pt>
    <dgm:pt modelId="{622C06D6-3A5F-4308-B727-A5A79BA36274}" type="pres">
      <dgm:prSet presAssocID="{166D118E-997F-4150-B35F-C6FC806810C8}" presName="node" presStyleLbl="node1" presStyleIdx="2" presStyleCnt="5">
        <dgm:presLayoutVars>
          <dgm:bulletEnabled val="1"/>
        </dgm:presLayoutVars>
      </dgm:prSet>
      <dgm:spPr/>
      <dgm:t>
        <a:bodyPr/>
        <a:lstStyle/>
        <a:p>
          <a:endParaRPr lang="ru-RU"/>
        </a:p>
      </dgm:t>
    </dgm:pt>
    <dgm:pt modelId="{8FB3FEEF-3046-4AB2-BC02-658BF2A33A17}" type="pres">
      <dgm:prSet presAssocID="{166D118E-997F-4150-B35F-C6FC806810C8}" presName="spNode" presStyleCnt="0"/>
      <dgm:spPr/>
    </dgm:pt>
    <dgm:pt modelId="{B810CCD5-CF17-4768-BD15-BE2BF1EF09C6}" type="pres">
      <dgm:prSet presAssocID="{2B2EA356-0351-4A8C-B952-C5B8E907407E}" presName="sibTrans" presStyleLbl="sibTrans1D1" presStyleIdx="2" presStyleCnt="5"/>
      <dgm:spPr/>
      <dgm:t>
        <a:bodyPr/>
        <a:lstStyle/>
        <a:p>
          <a:endParaRPr lang="ru-RU"/>
        </a:p>
      </dgm:t>
    </dgm:pt>
    <dgm:pt modelId="{9CFC28F9-8C31-4B25-B7DE-8582663BED5F}" type="pres">
      <dgm:prSet presAssocID="{8148ADB5-37AF-4141-B345-4113C1880EFF}" presName="node" presStyleLbl="node1" presStyleIdx="3" presStyleCnt="5">
        <dgm:presLayoutVars>
          <dgm:bulletEnabled val="1"/>
        </dgm:presLayoutVars>
      </dgm:prSet>
      <dgm:spPr/>
      <dgm:t>
        <a:bodyPr/>
        <a:lstStyle/>
        <a:p>
          <a:endParaRPr lang="ru-RU"/>
        </a:p>
      </dgm:t>
    </dgm:pt>
    <dgm:pt modelId="{1B9A1647-3EA6-4811-B410-4A65B71CAA41}" type="pres">
      <dgm:prSet presAssocID="{8148ADB5-37AF-4141-B345-4113C1880EFF}" presName="spNode" presStyleCnt="0"/>
      <dgm:spPr/>
    </dgm:pt>
    <dgm:pt modelId="{B8B72755-B1F5-4995-8807-8B8692D2362E}" type="pres">
      <dgm:prSet presAssocID="{2AFD77D2-315F-4503-A641-82715606DCE5}" presName="sibTrans" presStyleLbl="sibTrans1D1" presStyleIdx="3" presStyleCnt="5"/>
      <dgm:spPr/>
      <dgm:t>
        <a:bodyPr/>
        <a:lstStyle/>
        <a:p>
          <a:endParaRPr lang="ru-RU"/>
        </a:p>
      </dgm:t>
    </dgm:pt>
    <dgm:pt modelId="{56DBB601-5CB0-47CC-86DF-7ABE3AF23BCF}" type="pres">
      <dgm:prSet presAssocID="{057EBA1F-E951-482E-B2C2-F265234F3581}" presName="node" presStyleLbl="node1" presStyleIdx="4" presStyleCnt="5">
        <dgm:presLayoutVars>
          <dgm:bulletEnabled val="1"/>
        </dgm:presLayoutVars>
      </dgm:prSet>
      <dgm:spPr/>
      <dgm:t>
        <a:bodyPr/>
        <a:lstStyle/>
        <a:p>
          <a:endParaRPr lang="ru-RU"/>
        </a:p>
      </dgm:t>
    </dgm:pt>
    <dgm:pt modelId="{1D34D9C8-C644-428D-AB72-E3DD5D92CB11}" type="pres">
      <dgm:prSet presAssocID="{057EBA1F-E951-482E-B2C2-F265234F3581}" presName="spNode" presStyleCnt="0"/>
      <dgm:spPr/>
    </dgm:pt>
    <dgm:pt modelId="{7DC0C1DD-1113-4EE9-9056-89343AACE215}" type="pres">
      <dgm:prSet presAssocID="{67D27F54-3C47-4A87-8767-9AB99D6B6882}" presName="sibTrans" presStyleLbl="sibTrans1D1" presStyleIdx="4" presStyleCnt="5"/>
      <dgm:spPr/>
      <dgm:t>
        <a:bodyPr/>
        <a:lstStyle/>
        <a:p>
          <a:endParaRPr lang="ru-RU"/>
        </a:p>
      </dgm:t>
    </dgm:pt>
  </dgm:ptLst>
  <dgm:cxnLst>
    <dgm:cxn modelId="{9AFC0211-EA1D-4650-B04B-404217C7E459}" type="presOf" srcId="{166D118E-997F-4150-B35F-C6FC806810C8}" destId="{622C06D6-3A5F-4308-B727-A5A79BA36274}" srcOrd="0" destOrd="0" presId="urn:microsoft.com/office/officeart/2005/8/layout/cycle5"/>
    <dgm:cxn modelId="{5C48F01E-F230-41F1-B10A-3CFC71AA62AB}" type="presOf" srcId="{7C42AC3C-7B17-4CCF-A3CD-3A91487523DB}" destId="{CD0C023A-98C5-4615-AC84-9933DDE4D2D0}" srcOrd="0" destOrd="0" presId="urn:microsoft.com/office/officeart/2005/8/layout/cycle5"/>
    <dgm:cxn modelId="{B5A06CDB-A1F8-45A5-8069-2B4D9BD3775F}" type="presOf" srcId="{D9EC3380-8978-4E2D-88E0-1A5F21738631}" destId="{E9DB4A79-C235-4801-8A16-EA778DAC55F6}" srcOrd="0" destOrd="0" presId="urn:microsoft.com/office/officeart/2005/8/layout/cycle5"/>
    <dgm:cxn modelId="{329A59E8-5AFD-40B1-B14D-B36413EF6DB1}" type="presOf" srcId="{057EBA1F-E951-482E-B2C2-F265234F3581}" destId="{56DBB601-5CB0-47CC-86DF-7ABE3AF23BCF}" srcOrd="0" destOrd="0" presId="urn:microsoft.com/office/officeart/2005/8/layout/cycle5"/>
    <dgm:cxn modelId="{741A7121-5B9B-4522-9EC3-5C6F2CFE09D2}" srcId="{1D25907E-DFA3-4400-8C4A-A1CFD36866E4}" destId="{D9EC3380-8978-4E2D-88E0-1A5F21738631}" srcOrd="1" destOrd="0" parTransId="{839C4FEF-9FCE-4325-B240-0A416C7AE598}" sibTransId="{05E8F940-2B60-4F26-A732-694DE42A1856}"/>
    <dgm:cxn modelId="{EC56D70D-B8ED-48C1-8571-DBB85F3851DB}" type="presOf" srcId="{1D25907E-DFA3-4400-8C4A-A1CFD36866E4}" destId="{260C5EC6-2A84-4417-B5B8-0C4E01042463}" srcOrd="0" destOrd="0" presId="urn:microsoft.com/office/officeart/2005/8/layout/cycle5"/>
    <dgm:cxn modelId="{2C12E442-FD61-4F0A-BA69-E87153BB8C53}" type="presOf" srcId="{05E8F940-2B60-4F26-A732-694DE42A1856}" destId="{46E6754C-D5F6-4A8E-9833-3DD5DA58BA59}" srcOrd="0" destOrd="0" presId="urn:microsoft.com/office/officeart/2005/8/layout/cycle5"/>
    <dgm:cxn modelId="{CC2DEADC-07F7-4F33-977F-C1266A916D62}" srcId="{1D25907E-DFA3-4400-8C4A-A1CFD36866E4}" destId="{166D118E-997F-4150-B35F-C6FC806810C8}" srcOrd="2" destOrd="0" parTransId="{F839FE3C-F76F-4F3C-AB9B-6873CE953888}" sibTransId="{2B2EA356-0351-4A8C-B952-C5B8E907407E}"/>
    <dgm:cxn modelId="{9E4AE1C1-78AE-44BD-969E-E9963721A8AA}" srcId="{1D25907E-DFA3-4400-8C4A-A1CFD36866E4}" destId="{057EBA1F-E951-482E-B2C2-F265234F3581}" srcOrd="4" destOrd="0" parTransId="{55FF1C25-9102-468E-889F-FBD1BF02B345}" sibTransId="{67D27F54-3C47-4A87-8767-9AB99D6B6882}"/>
    <dgm:cxn modelId="{07EE042D-79A7-4BD5-955B-7C08DE798655}" type="presOf" srcId="{8148ADB5-37AF-4141-B345-4113C1880EFF}" destId="{9CFC28F9-8C31-4B25-B7DE-8582663BED5F}" srcOrd="0" destOrd="0" presId="urn:microsoft.com/office/officeart/2005/8/layout/cycle5"/>
    <dgm:cxn modelId="{58DC56C9-5FE7-4A3F-BD8A-B95C74C04633}" srcId="{1D25907E-DFA3-4400-8C4A-A1CFD36866E4}" destId="{7C42AC3C-7B17-4CCF-A3CD-3A91487523DB}" srcOrd="0" destOrd="0" parTransId="{B17BAB78-1FB8-4D79-BD27-CEE52D0EB800}" sibTransId="{DE78264B-34A3-4927-B5E3-6A98D1083D9A}"/>
    <dgm:cxn modelId="{02BFE6DA-B8F8-4161-8C19-F40CDCB53746}" srcId="{1D25907E-DFA3-4400-8C4A-A1CFD36866E4}" destId="{8148ADB5-37AF-4141-B345-4113C1880EFF}" srcOrd="3" destOrd="0" parTransId="{521A3DF3-85A0-4337-8C39-2C15555BA7C8}" sibTransId="{2AFD77D2-315F-4503-A641-82715606DCE5}"/>
    <dgm:cxn modelId="{438BCACC-7CFE-4F8B-A1BC-40460F163062}" type="presOf" srcId="{2AFD77D2-315F-4503-A641-82715606DCE5}" destId="{B8B72755-B1F5-4995-8807-8B8692D2362E}" srcOrd="0" destOrd="0" presId="urn:microsoft.com/office/officeart/2005/8/layout/cycle5"/>
    <dgm:cxn modelId="{FC7E2014-BD73-4830-93AF-C1AE9634F7C5}" type="presOf" srcId="{67D27F54-3C47-4A87-8767-9AB99D6B6882}" destId="{7DC0C1DD-1113-4EE9-9056-89343AACE215}" srcOrd="0" destOrd="0" presId="urn:microsoft.com/office/officeart/2005/8/layout/cycle5"/>
    <dgm:cxn modelId="{891ACA68-522F-4C68-9FCC-EAF082EDAF39}" type="presOf" srcId="{DE78264B-34A3-4927-B5E3-6A98D1083D9A}" destId="{FD716355-CCD9-4878-AD2B-DA5A548E489B}" srcOrd="0" destOrd="0" presId="urn:microsoft.com/office/officeart/2005/8/layout/cycle5"/>
    <dgm:cxn modelId="{F9C7325B-B9CB-40A5-B463-FEEB8FF46F96}" type="presOf" srcId="{2B2EA356-0351-4A8C-B952-C5B8E907407E}" destId="{B810CCD5-CF17-4768-BD15-BE2BF1EF09C6}" srcOrd="0" destOrd="0" presId="urn:microsoft.com/office/officeart/2005/8/layout/cycle5"/>
    <dgm:cxn modelId="{2A0AA446-F195-4423-9820-E640E10D4BAD}" type="presParOf" srcId="{260C5EC6-2A84-4417-B5B8-0C4E01042463}" destId="{CD0C023A-98C5-4615-AC84-9933DDE4D2D0}" srcOrd="0" destOrd="0" presId="urn:microsoft.com/office/officeart/2005/8/layout/cycle5"/>
    <dgm:cxn modelId="{FFA4A0E4-9E7D-4251-B2F0-13F88CE62875}" type="presParOf" srcId="{260C5EC6-2A84-4417-B5B8-0C4E01042463}" destId="{85206523-F390-4038-A8BB-824E8D6A3B99}" srcOrd="1" destOrd="0" presId="urn:microsoft.com/office/officeart/2005/8/layout/cycle5"/>
    <dgm:cxn modelId="{2316100D-6684-452B-9B99-3F474A6B01B0}" type="presParOf" srcId="{260C5EC6-2A84-4417-B5B8-0C4E01042463}" destId="{FD716355-CCD9-4878-AD2B-DA5A548E489B}" srcOrd="2" destOrd="0" presId="urn:microsoft.com/office/officeart/2005/8/layout/cycle5"/>
    <dgm:cxn modelId="{FFA63645-7A05-4BB1-82CE-D75B0D30B3B9}" type="presParOf" srcId="{260C5EC6-2A84-4417-B5B8-0C4E01042463}" destId="{E9DB4A79-C235-4801-8A16-EA778DAC55F6}" srcOrd="3" destOrd="0" presId="urn:microsoft.com/office/officeart/2005/8/layout/cycle5"/>
    <dgm:cxn modelId="{06CEEE28-D0BE-498D-9B95-0A78BFD06706}" type="presParOf" srcId="{260C5EC6-2A84-4417-B5B8-0C4E01042463}" destId="{1F3E24A2-7450-4F9C-84AB-8E07E79F40CE}" srcOrd="4" destOrd="0" presId="urn:microsoft.com/office/officeart/2005/8/layout/cycle5"/>
    <dgm:cxn modelId="{4211DBFB-C70C-4FB3-9DC1-7C8CA774C973}" type="presParOf" srcId="{260C5EC6-2A84-4417-B5B8-0C4E01042463}" destId="{46E6754C-D5F6-4A8E-9833-3DD5DA58BA59}" srcOrd="5" destOrd="0" presId="urn:microsoft.com/office/officeart/2005/8/layout/cycle5"/>
    <dgm:cxn modelId="{463FC08C-3814-489E-8CB6-33D74A8F3D67}" type="presParOf" srcId="{260C5EC6-2A84-4417-B5B8-0C4E01042463}" destId="{622C06D6-3A5F-4308-B727-A5A79BA36274}" srcOrd="6" destOrd="0" presId="urn:microsoft.com/office/officeart/2005/8/layout/cycle5"/>
    <dgm:cxn modelId="{450A0DD2-47B4-4834-8AB8-867049EF3002}" type="presParOf" srcId="{260C5EC6-2A84-4417-B5B8-0C4E01042463}" destId="{8FB3FEEF-3046-4AB2-BC02-658BF2A33A17}" srcOrd="7" destOrd="0" presId="urn:microsoft.com/office/officeart/2005/8/layout/cycle5"/>
    <dgm:cxn modelId="{2B97905E-6204-4813-86B9-2E84A3279AF1}" type="presParOf" srcId="{260C5EC6-2A84-4417-B5B8-0C4E01042463}" destId="{B810CCD5-CF17-4768-BD15-BE2BF1EF09C6}" srcOrd="8" destOrd="0" presId="urn:microsoft.com/office/officeart/2005/8/layout/cycle5"/>
    <dgm:cxn modelId="{C292D643-2EDF-41D0-B495-104CFDB333D1}" type="presParOf" srcId="{260C5EC6-2A84-4417-B5B8-0C4E01042463}" destId="{9CFC28F9-8C31-4B25-B7DE-8582663BED5F}" srcOrd="9" destOrd="0" presId="urn:microsoft.com/office/officeart/2005/8/layout/cycle5"/>
    <dgm:cxn modelId="{D9B5807D-9338-444A-958E-E5E4AC7B5572}" type="presParOf" srcId="{260C5EC6-2A84-4417-B5B8-0C4E01042463}" destId="{1B9A1647-3EA6-4811-B410-4A65B71CAA41}" srcOrd="10" destOrd="0" presId="urn:microsoft.com/office/officeart/2005/8/layout/cycle5"/>
    <dgm:cxn modelId="{8E9FD3AF-B436-41ED-91C6-3DBCF4E624FF}" type="presParOf" srcId="{260C5EC6-2A84-4417-B5B8-0C4E01042463}" destId="{B8B72755-B1F5-4995-8807-8B8692D2362E}" srcOrd="11" destOrd="0" presId="urn:microsoft.com/office/officeart/2005/8/layout/cycle5"/>
    <dgm:cxn modelId="{9D415B06-6CFE-44A7-A186-B001C6D38C54}" type="presParOf" srcId="{260C5EC6-2A84-4417-B5B8-0C4E01042463}" destId="{56DBB601-5CB0-47CC-86DF-7ABE3AF23BCF}" srcOrd="12" destOrd="0" presId="urn:microsoft.com/office/officeart/2005/8/layout/cycle5"/>
    <dgm:cxn modelId="{FC269AB9-9BE4-470A-B368-381A2873B181}" type="presParOf" srcId="{260C5EC6-2A84-4417-B5B8-0C4E01042463}" destId="{1D34D9C8-C644-428D-AB72-E3DD5D92CB11}" srcOrd="13" destOrd="0" presId="urn:microsoft.com/office/officeart/2005/8/layout/cycle5"/>
    <dgm:cxn modelId="{BE150471-1224-4D0C-B5AE-2676D9D7C5F6}" type="presParOf" srcId="{260C5EC6-2A84-4417-B5B8-0C4E01042463}" destId="{7DC0C1DD-1113-4EE9-9056-89343AACE215}"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A6E0C5-6981-4673-BBB9-F027C26CA85A}" type="doc">
      <dgm:prSet loTypeId="urn:microsoft.com/office/officeart/2005/8/layout/hierarchy1" loCatId="hierarchy" qsTypeId="urn:microsoft.com/office/officeart/2005/8/quickstyle/simple1" qsCatId="simple" csTypeId="urn:microsoft.com/office/officeart/2005/8/colors/colorful5" csCatId="colorful" phldr="1"/>
      <dgm:spPr/>
      <dgm:t>
        <a:bodyPr/>
        <a:lstStyle/>
        <a:p>
          <a:endParaRPr lang="ru-RU"/>
        </a:p>
      </dgm:t>
    </dgm:pt>
    <dgm:pt modelId="{36EEE8F6-69A7-4DC1-8103-DA2D62B2E54D}">
      <dgm:prSet phldrT="[Текст]" custT="1"/>
      <dgm:spPr/>
      <dgm:t>
        <a:bodyPr/>
        <a:lstStyle/>
        <a:p>
          <a:r>
            <a:rPr lang="kk-KZ" sz="1400" b="1" dirty="0" smtClean="0">
              <a:latin typeface="Times New Roman" pitchFamily="18" charset="0"/>
              <a:cs typeface="Times New Roman" pitchFamily="18" charset="0"/>
            </a:rPr>
            <a:t>Марблс тастары түзету жұмыстарында</a:t>
          </a:r>
          <a:endParaRPr lang="ru-RU" sz="1400" b="1" dirty="0">
            <a:latin typeface="Times New Roman" pitchFamily="18" charset="0"/>
            <a:cs typeface="Times New Roman" pitchFamily="18" charset="0"/>
          </a:endParaRPr>
        </a:p>
      </dgm:t>
    </dgm:pt>
    <dgm:pt modelId="{3544072A-424E-408A-A6A8-66010D6B2BEF}" type="parTrans" cxnId="{174F7F74-92A7-4C48-9661-7E6DFC723163}">
      <dgm:prSet/>
      <dgm:spPr/>
      <dgm:t>
        <a:bodyPr/>
        <a:lstStyle/>
        <a:p>
          <a:endParaRPr lang="ru-RU"/>
        </a:p>
      </dgm:t>
    </dgm:pt>
    <dgm:pt modelId="{5B893A83-A66B-486B-A5D2-E8224D144794}" type="sibTrans" cxnId="{174F7F74-92A7-4C48-9661-7E6DFC723163}">
      <dgm:prSet/>
      <dgm:spPr/>
      <dgm:t>
        <a:bodyPr/>
        <a:lstStyle/>
        <a:p>
          <a:endParaRPr lang="ru-RU"/>
        </a:p>
      </dgm:t>
    </dgm:pt>
    <dgm:pt modelId="{554676CF-9A74-4303-8527-572E66A0E268}">
      <dgm:prSet phldrT="[Текст]" custT="1"/>
      <dgm:spPr/>
      <dgm:t>
        <a:bodyPr/>
        <a:lstStyle/>
        <a:p>
          <a:r>
            <a:rPr lang="kk-KZ" sz="1400" dirty="0" smtClean="0">
              <a:latin typeface="Times New Roman" pitchFamily="18" charset="0"/>
              <a:cs typeface="Times New Roman" pitchFamily="18" charset="0"/>
            </a:rPr>
            <a:t>Ойлау қабілетін дамытады</a:t>
          </a:r>
          <a:endParaRPr lang="ru-RU" sz="1400" dirty="0">
            <a:latin typeface="Times New Roman" pitchFamily="18" charset="0"/>
            <a:cs typeface="Times New Roman" pitchFamily="18" charset="0"/>
          </a:endParaRPr>
        </a:p>
      </dgm:t>
    </dgm:pt>
    <dgm:pt modelId="{C8035F24-C3A7-4E92-851B-46AC401C3EB6}" type="parTrans" cxnId="{42A90580-8F31-4091-8CE4-2FB4E736819A}">
      <dgm:prSet/>
      <dgm:spPr/>
      <dgm:t>
        <a:bodyPr/>
        <a:lstStyle/>
        <a:p>
          <a:endParaRPr lang="ru-RU"/>
        </a:p>
      </dgm:t>
    </dgm:pt>
    <dgm:pt modelId="{7DF4E603-1222-4AE2-BA94-06C7FF9AFCA0}" type="sibTrans" cxnId="{42A90580-8F31-4091-8CE4-2FB4E736819A}">
      <dgm:prSet/>
      <dgm:spPr/>
      <dgm:t>
        <a:bodyPr/>
        <a:lstStyle/>
        <a:p>
          <a:endParaRPr lang="ru-RU"/>
        </a:p>
      </dgm:t>
    </dgm:pt>
    <dgm:pt modelId="{98C932B9-2AF1-4721-B5A4-0F8AFD849375}">
      <dgm:prSet phldrT="[Текст]" custT="1"/>
      <dgm:spPr/>
      <dgm:t>
        <a:bodyPr/>
        <a:lstStyle/>
        <a:p>
          <a:r>
            <a:rPr lang="kk-KZ" sz="1400" dirty="0" smtClean="0">
              <a:latin typeface="Times New Roman" pitchFamily="18" charset="0"/>
              <a:cs typeface="Times New Roman" pitchFamily="18" charset="0"/>
            </a:rPr>
            <a:t>Қиялын дамыту</a:t>
          </a:r>
          <a:endParaRPr lang="ru-RU" sz="1400" dirty="0">
            <a:latin typeface="Times New Roman" pitchFamily="18" charset="0"/>
            <a:cs typeface="Times New Roman" pitchFamily="18" charset="0"/>
          </a:endParaRPr>
        </a:p>
      </dgm:t>
    </dgm:pt>
    <dgm:pt modelId="{9CAB32CF-5689-480A-AA5B-823395DB30F8}" type="parTrans" cxnId="{2628F19D-EE3E-43FB-9AC8-560A6A187A52}">
      <dgm:prSet/>
      <dgm:spPr/>
      <dgm:t>
        <a:bodyPr/>
        <a:lstStyle/>
        <a:p>
          <a:endParaRPr lang="ru-RU"/>
        </a:p>
      </dgm:t>
    </dgm:pt>
    <dgm:pt modelId="{D87F21BA-AB0E-41C7-8D3B-84F64B3FF26A}" type="sibTrans" cxnId="{2628F19D-EE3E-43FB-9AC8-560A6A187A52}">
      <dgm:prSet/>
      <dgm:spPr/>
      <dgm:t>
        <a:bodyPr/>
        <a:lstStyle/>
        <a:p>
          <a:endParaRPr lang="ru-RU"/>
        </a:p>
      </dgm:t>
    </dgm:pt>
    <dgm:pt modelId="{B7325827-BBA5-42DC-B800-D47F9F95E5C6}">
      <dgm:prSet phldrT="[Текст]" custT="1"/>
      <dgm:spPr/>
      <dgm:t>
        <a:bodyPr/>
        <a:lstStyle/>
        <a:p>
          <a:r>
            <a:rPr lang="kk-KZ" sz="1400" dirty="0" smtClean="0">
              <a:latin typeface="Times New Roman" pitchFamily="18" charset="0"/>
              <a:cs typeface="Times New Roman" pitchFamily="18" charset="0"/>
            </a:rPr>
            <a:t>Қол мен көздің үйлесімдігін</a:t>
          </a:r>
          <a:endParaRPr lang="ru-RU" sz="1400" dirty="0">
            <a:latin typeface="Times New Roman" pitchFamily="18" charset="0"/>
            <a:cs typeface="Times New Roman" pitchFamily="18" charset="0"/>
          </a:endParaRPr>
        </a:p>
      </dgm:t>
    </dgm:pt>
    <dgm:pt modelId="{BCC0E27A-E04F-409F-933D-44FD007C29D2}" type="parTrans" cxnId="{F7A36BE7-D844-42E0-A896-2E05598C6A6A}">
      <dgm:prSet/>
      <dgm:spPr/>
      <dgm:t>
        <a:bodyPr/>
        <a:lstStyle/>
        <a:p>
          <a:endParaRPr lang="ru-RU"/>
        </a:p>
      </dgm:t>
    </dgm:pt>
    <dgm:pt modelId="{00DFF101-2778-4BA3-BD7F-DA2C59147013}" type="sibTrans" cxnId="{F7A36BE7-D844-42E0-A896-2E05598C6A6A}">
      <dgm:prSet/>
      <dgm:spPr/>
      <dgm:t>
        <a:bodyPr/>
        <a:lstStyle/>
        <a:p>
          <a:endParaRPr lang="ru-RU"/>
        </a:p>
      </dgm:t>
    </dgm:pt>
    <dgm:pt modelId="{D3026E25-1710-4377-95F6-7A48F3D0549E}">
      <dgm:prSet phldrT="[Текст]" custT="1"/>
      <dgm:spPr/>
      <dgm:t>
        <a:bodyPr/>
        <a:lstStyle/>
        <a:p>
          <a:r>
            <a:rPr lang="kk-KZ" sz="1400" dirty="0" smtClean="0">
              <a:latin typeface="Times New Roman" pitchFamily="18" charset="0"/>
              <a:cs typeface="Times New Roman" pitchFamily="18" charset="0"/>
            </a:rPr>
            <a:t>Шығарма-шылық қабілетін</a:t>
          </a:r>
          <a:endParaRPr lang="ru-RU" sz="1400" dirty="0">
            <a:latin typeface="Times New Roman" pitchFamily="18" charset="0"/>
            <a:cs typeface="Times New Roman" pitchFamily="18" charset="0"/>
          </a:endParaRPr>
        </a:p>
      </dgm:t>
    </dgm:pt>
    <dgm:pt modelId="{A504BCB9-3703-44F5-973E-46F0D08C1ACD}" type="parTrans" cxnId="{D07CB21D-3DDD-44D4-BF21-9FF6D37CC5A3}">
      <dgm:prSet/>
      <dgm:spPr/>
      <dgm:t>
        <a:bodyPr/>
        <a:lstStyle/>
        <a:p>
          <a:endParaRPr lang="ru-RU"/>
        </a:p>
      </dgm:t>
    </dgm:pt>
    <dgm:pt modelId="{97CD7A7D-34B6-4CA6-8234-583F981A9B5B}" type="sibTrans" cxnId="{D07CB21D-3DDD-44D4-BF21-9FF6D37CC5A3}">
      <dgm:prSet/>
      <dgm:spPr/>
      <dgm:t>
        <a:bodyPr/>
        <a:lstStyle/>
        <a:p>
          <a:endParaRPr lang="ru-RU"/>
        </a:p>
      </dgm:t>
    </dgm:pt>
    <dgm:pt modelId="{20E3CE6E-38F2-45E3-A031-DD8D016CD555}">
      <dgm:prSet custT="1"/>
      <dgm:spPr/>
      <dgm:t>
        <a:bodyPr/>
        <a:lstStyle/>
        <a:p>
          <a:r>
            <a:rPr lang="kk-KZ" sz="1400" dirty="0" smtClean="0">
              <a:latin typeface="Times New Roman" pitchFamily="18" charset="0"/>
              <a:cs typeface="Times New Roman" pitchFamily="18" charset="0"/>
            </a:rPr>
            <a:t>Ұсақ  қол моторикасын</a:t>
          </a:r>
          <a:endParaRPr lang="ru-RU" sz="1400" dirty="0"/>
        </a:p>
      </dgm:t>
    </dgm:pt>
    <dgm:pt modelId="{7F9685E8-7DE9-4F27-B22B-B6A96B5430AB}" type="parTrans" cxnId="{C4BF5254-7267-4D7C-A9A6-73DDBDA62E90}">
      <dgm:prSet/>
      <dgm:spPr/>
      <dgm:t>
        <a:bodyPr/>
        <a:lstStyle/>
        <a:p>
          <a:endParaRPr lang="ru-RU"/>
        </a:p>
      </dgm:t>
    </dgm:pt>
    <dgm:pt modelId="{29F404C8-AEC5-4925-9154-DC7BD3F14EF8}" type="sibTrans" cxnId="{C4BF5254-7267-4D7C-A9A6-73DDBDA62E90}">
      <dgm:prSet/>
      <dgm:spPr/>
      <dgm:t>
        <a:bodyPr/>
        <a:lstStyle/>
        <a:p>
          <a:endParaRPr lang="ru-RU"/>
        </a:p>
      </dgm:t>
    </dgm:pt>
    <dgm:pt modelId="{6A98212F-D6D8-4944-AD42-D469388BFF1F}">
      <dgm:prSet custT="1"/>
      <dgm:spPr/>
      <dgm:t>
        <a:bodyPr/>
        <a:lstStyle/>
        <a:p>
          <a:r>
            <a:rPr lang="kk-KZ" sz="1400" dirty="0" smtClean="0">
              <a:latin typeface="Times New Roman" pitchFamily="18" charset="0"/>
              <a:cs typeface="Times New Roman" pitchFamily="18" charset="0"/>
            </a:rPr>
            <a:t>Есте сақтау қабілетін </a:t>
          </a:r>
          <a:endParaRPr lang="ru-RU" sz="1400" dirty="0"/>
        </a:p>
      </dgm:t>
    </dgm:pt>
    <dgm:pt modelId="{C2D04138-7772-4B5D-B053-83D250C4575F}" type="parTrans" cxnId="{5A1852B8-5096-4C8D-8211-8F61F813EC2D}">
      <dgm:prSet/>
      <dgm:spPr/>
      <dgm:t>
        <a:bodyPr/>
        <a:lstStyle/>
        <a:p>
          <a:endParaRPr lang="ru-RU"/>
        </a:p>
      </dgm:t>
    </dgm:pt>
    <dgm:pt modelId="{00197E8B-7CDF-4D64-8D3E-9A0CCE02B6F8}" type="sibTrans" cxnId="{5A1852B8-5096-4C8D-8211-8F61F813EC2D}">
      <dgm:prSet/>
      <dgm:spPr/>
      <dgm:t>
        <a:bodyPr/>
        <a:lstStyle/>
        <a:p>
          <a:endParaRPr lang="ru-RU"/>
        </a:p>
      </dgm:t>
    </dgm:pt>
    <dgm:pt modelId="{2ECA7FD8-3614-4565-BE58-D95F89532517}">
      <dgm:prSet custT="1"/>
      <dgm:spPr/>
      <dgm:t>
        <a:bodyPr/>
        <a:lstStyle/>
        <a:p>
          <a:r>
            <a:rPr lang="kk-KZ" sz="1400" dirty="0" smtClean="0">
              <a:latin typeface="Times New Roman" pitchFamily="18" charset="0"/>
              <a:cs typeface="Times New Roman" pitchFamily="18" charset="0"/>
            </a:rPr>
            <a:t>Қимыл-қозғалыс қабілеттерін</a:t>
          </a:r>
          <a:endParaRPr lang="ru-RU" sz="1400" dirty="0"/>
        </a:p>
      </dgm:t>
    </dgm:pt>
    <dgm:pt modelId="{08556B97-613F-48C1-B525-D05EF5A72EE0}" type="parTrans" cxnId="{9C30170C-3908-4BA2-A2B7-DD7A998E96FD}">
      <dgm:prSet/>
      <dgm:spPr/>
      <dgm:t>
        <a:bodyPr/>
        <a:lstStyle/>
        <a:p>
          <a:endParaRPr lang="ru-RU"/>
        </a:p>
      </dgm:t>
    </dgm:pt>
    <dgm:pt modelId="{20310203-CE6B-445C-91EB-C7E704461F45}" type="sibTrans" cxnId="{9C30170C-3908-4BA2-A2B7-DD7A998E96FD}">
      <dgm:prSet/>
      <dgm:spPr/>
      <dgm:t>
        <a:bodyPr/>
        <a:lstStyle/>
        <a:p>
          <a:endParaRPr lang="ru-RU"/>
        </a:p>
      </dgm:t>
    </dgm:pt>
    <dgm:pt modelId="{FFA26D22-CCEB-4364-8C10-0249C1F99336}" type="pres">
      <dgm:prSet presAssocID="{94A6E0C5-6981-4673-BBB9-F027C26CA85A}" presName="hierChild1" presStyleCnt="0">
        <dgm:presLayoutVars>
          <dgm:chPref val="1"/>
          <dgm:dir/>
          <dgm:animOne val="branch"/>
          <dgm:animLvl val="lvl"/>
          <dgm:resizeHandles/>
        </dgm:presLayoutVars>
      </dgm:prSet>
      <dgm:spPr/>
      <dgm:t>
        <a:bodyPr/>
        <a:lstStyle/>
        <a:p>
          <a:endParaRPr lang="ru-RU"/>
        </a:p>
      </dgm:t>
    </dgm:pt>
    <dgm:pt modelId="{53B8C009-9D59-493D-84C1-8233B705892B}" type="pres">
      <dgm:prSet presAssocID="{36EEE8F6-69A7-4DC1-8103-DA2D62B2E54D}" presName="hierRoot1" presStyleCnt="0"/>
      <dgm:spPr/>
    </dgm:pt>
    <dgm:pt modelId="{80C5BBE6-65DA-4FCD-8724-F0BC5843C85E}" type="pres">
      <dgm:prSet presAssocID="{36EEE8F6-69A7-4DC1-8103-DA2D62B2E54D}" presName="composite" presStyleCnt="0"/>
      <dgm:spPr/>
    </dgm:pt>
    <dgm:pt modelId="{B8A5A26C-F90B-4FFA-AE4C-8A1F71480DD9}" type="pres">
      <dgm:prSet presAssocID="{36EEE8F6-69A7-4DC1-8103-DA2D62B2E54D}" presName="background" presStyleLbl="node0" presStyleIdx="0" presStyleCnt="1"/>
      <dgm:spPr/>
    </dgm:pt>
    <dgm:pt modelId="{B40CB785-60A3-43A4-9843-1C05616C5B1E}" type="pres">
      <dgm:prSet presAssocID="{36EEE8F6-69A7-4DC1-8103-DA2D62B2E54D}" presName="text" presStyleLbl="fgAcc0" presStyleIdx="0" presStyleCnt="1" custScaleX="164260" custScaleY="194909" custLinFactNeighborX="2898" custLinFactNeighborY="-3140">
        <dgm:presLayoutVars>
          <dgm:chPref val="3"/>
        </dgm:presLayoutVars>
      </dgm:prSet>
      <dgm:spPr/>
      <dgm:t>
        <a:bodyPr/>
        <a:lstStyle/>
        <a:p>
          <a:endParaRPr lang="ru-RU"/>
        </a:p>
      </dgm:t>
    </dgm:pt>
    <dgm:pt modelId="{0009157E-2CAE-473E-A460-4BA3BDC5A225}" type="pres">
      <dgm:prSet presAssocID="{36EEE8F6-69A7-4DC1-8103-DA2D62B2E54D}" presName="hierChild2" presStyleCnt="0"/>
      <dgm:spPr/>
    </dgm:pt>
    <dgm:pt modelId="{541002AC-6343-4FEC-A72D-C2664B09E868}" type="pres">
      <dgm:prSet presAssocID="{C8035F24-C3A7-4E92-851B-46AC401C3EB6}" presName="Name10" presStyleLbl="parChTrans1D2" presStyleIdx="0" presStyleCnt="4"/>
      <dgm:spPr/>
      <dgm:t>
        <a:bodyPr/>
        <a:lstStyle/>
        <a:p>
          <a:endParaRPr lang="ru-RU"/>
        </a:p>
      </dgm:t>
    </dgm:pt>
    <dgm:pt modelId="{97EBA2D4-633E-4FDD-8A84-FE61749AA331}" type="pres">
      <dgm:prSet presAssocID="{554676CF-9A74-4303-8527-572E66A0E268}" presName="hierRoot2" presStyleCnt="0"/>
      <dgm:spPr/>
    </dgm:pt>
    <dgm:pt modelId="{5B97ECEE-D260-49B8-9F94-E655916625D8}" type="pres">
      <dgm:prSet presAssocID="{554676CF-9A74-4303-8527-572E66A0E268}" presName="composite2" presStyleCnt="0"/>
      <dgm:spPr/>
    </dgm:pt>
    <dgm:pt modelId="{5BDC0C12-F0BC-4E1E-B993-15D35147B471}" type="pres">
      <dgm:prSet presAssocID="{554676CF-9A74-4303-8527-572E66A0E268}" presName="background2" presStyleLbl="node2" presStyleIdx="0" presStyleCnt="4"/>
      <dgm:spPr/>
    </dgm:pt>
    <dgm:pt modelId="{912CB735-4EFD-4BB4-B810-71A70465E7DE}" type="pres">
      <dgm:prSet presAssocID="{554676CF-9A74-4303-8527-572E66A0E268}" presName="text2" presStyleLbl="fgAcc2" presStyleIdx="0" presStyleCnt="4" custScaleX="122214">
        <dgm:presLayoutVars>
          <dgm:chPref val="3"/>
        </dgm:presLayoutVars>
      </dgm:prSet>
      <dgm:spPr/>
      <dgm:t>
        <a:bodyPr/>
        <a:lstStyle/>
        <a:p>
          <a:endParaRPr lang="ru-RU"/>
        </a:p>
      </dgm:t>
    </dgm:pt>
    <dgm:pt modelId="{E57E7016-9131-41EA-B986-C6ED0C294D7D}" type="pres">
      <dgm:prSet presAssocID="{554676CF-9A74-4303-8527-572E66A0E268}" presName="hierChild3" presStyleCnt="0"/>
      <dgm:spPr/>
    </dgm:pt>
    <dgm:pt modelId="{4111CD6C-0F8F-4D38-BDF5-512E64516943}" type="pres">
      <dgm:prSet presAssocID="{9CAB32CF-5689-480A-AA5B-823395DB30F8}" presName="Name17" presStyleLbl="parChTrans1D3" presStyleIdx="0" presStyleCnt="3"/>
      <dgm:spPr/>
      <dgm:t>
        <a:bodyPr/>
        <a:lstStyle/>
        <a:p>
          <a:endParaRPr lang="ru-RU"/>
        </a:p>
      </dgm:t>
    </dgm:pt>
    <dgm:pt modelId="{04DA71F3-DA65-4EC1-9A0A-0ECD8E90E7C3}" type="pres">
      <dgm:prSet presAssocID="{98C932B9-2AF1-4721-B5A4-0F8AFD849375}" presName="hierRoot3" presStyleCnt="0"/>
      <dgm:spPr/>
    </dgm:pt>
    <dgm:pt modelId="{7CB8F20C-B3A9-4FCB-8ABC-162586894DFF}" type="pres">
      <dgm:prSet presAssocID="{98C932B9-2AF1-4721-B5A4-0F8AFD849375}" presName="composite3" presStyleCnt="0"/>
      <dgm:spPr/>
    </dgm:pt>
    <dgm:pt modelId="{7A4CF941-7524-48F4-BDB5-8394917B6FB5}" type="pres">
      <dgm:prSet presAssocID="{98C932B9-2AF1-4721-B5A4-0F8AFD849375}" presName="background3" presStyleLbl="node3" presStyleIdx="0" presStyleCnt="3"/>
      <dgm:spPr/>
    </dgm:pt>
    <dgm:pt modelId="{661B93CF-DF72-4255-B284-9924747896AB}" type="pres">
      <dgm:prSet presAssocID="{98C932B9-2AF1-4721-B5A4-0F8AFD849375}" presName="text3" presStyleLbl="fgAcc3" presStyleIdx="0" presStyleCnt="3" custScaleX="94796" custScaleY="167101">
        <dgm:presLayoutVars>
          <dgm:chPref val="3"/>
        </dgm:presLayoutVars>
      </dgm:prSet>
      <dgm:spPr/>
      <dgm:t>
        <a:bodyPr/>
        <a:lstStyle/>
        <a:p>
          <a:endParaRPr lang="ru-RU"/>
        </a:p>
      </dgm:t>
    </dgm:pt>
    <dgm:pt modelId="{FF078853-63D9-48C9-BB55-E777DA228BC5}" type="pres">
      <dgm:prSet presAssocID="{98C932B9-2AF1-4721-B5A4-0F8AFD849375}" presName="hierChild4" presStyleCnt="0"/>
      <dgm:spPr/>
    </dgm:pt>
    <dgm:pt modelId="{78A17348-2F0E-4E37-B48E-8EA013FC3F20}" type="pres">
      <dgm:prSet presAssocID="{BCC0E27A-E04F-409F-933D-44FD007C29D2}" presName="Name17" presStyleLbl="parChTrans1D3" presStyleIdx="1" presStyleCnt="3"/>
      <dgm:spPr/>
      <dgm:t>
        <a:bodyPr/>
        <a:lstStyle/>
        <a:p>
          <a:endParaRPr lang="ru-RU"/>
        </a:p>
      </dgm:t>
    </dgm:pt>
    <dgm:pt modelId="{FBD6202B-0BF1-4283-93E0-F0B26A73C32B}" type="pres">
      <dgm:prSet presAssocID="{B7325827-BBA5-42DC-B800-D47F9F95E5C6}" presName="hierRoot3" presStyleCnt="0"/>
      <dgm:spPr/>
    </dgm:pt>
    <dgm:pt modelId="{C034B3EB-3348-40E3-BF89-99AD13E638B6}" type="pres">
      <dgm:prSet presAssocID="{B7325827-BBA5-42DC-B800-D47F9F95E5C6}" presName="composite3" presStyleCnt="0"/>
      <dgm:spPr/>
    </dgm:pt>
    <dgm:pt modelId="{5FE082CD-ED1A-4D84-935B-52FDC62C7E92}" type="pres">
      <dgm:prSet presAssocID="{B7325827-BBA5-42DC-B800-D47F9F95E5C6}" presName="background3" presStyleLbl="node3" presStyleIdx="1" presStyleCnt="3"/>
      <dgm:spPr/>
    </dgm:pt>
    <dgm:pt modelId="{049C640A-4EDA-4223-B665-84E9DE219543}" type="pres">
      <dgm:prSet presAssocID="{B7325827-BBA5-42DC-B800-D47F9F95E5C6}" presName="text3" presStyleLbl="fgAcc3" presStyleIdx="1" presStyleCnt="3" custScaleX="120375" custScaleY="159595">
        <dgm:presLayoutVars>
          <dgm:chPref val="3"/>
        </dgm:presLayoutVars>
      </dgm:prSet>
      <dgm:spPr/>
      <dgm:t>
        <a:bodyPr/>
        <a:lstStyle/>
        <a:p>
          <a:endParaRPr lang="ru-RU"/>
        </a:p>
      </dgm:t>
    </dgm:pt>
    <dgm:pt modelId="{24F1E9B1-0553-4F2C-BD5F-86F74402073E}" type="pres">
      <dgm:prSet presAssocID="{B7325827-BBA5-42DC-B800-D47F9F95E5C6}" presName="hierChild4" presStyleCnt="0"/>
      <dgm:spPr/>
    </dgm:pt>
    <dgm:pt modelId="{331E2A93-E4AE-4115-81C8-09776B1437F7}" type="pres">
      <dgm:prSet presAssocID="{C2D04138-7772-4B5D-B053-83D250C4575F}" presName="Name10" presStyleLbl="parChTrans1D2" presStyleIdx="1" presStyleCnt="4"/>
      <dgm:spPr/>
      <dgm:t>
        <a:bodyPr/>
        <a:lstStyle/>
        <a:p>
          <a:endParaRPr lang="ru-RU"/>
        </a:p>
      </dgm:t>
    </dgm:pt>
    <dgm:pt modelId="{D563D3E2-4F91-448D-B729-26E8E4137136}" type="pres">
      <dgm:prSet presAssocID="{6A98212F-D6D8-4944-AD42-D469388BFF1F}" presName="hierRoot2" presStyleCnt="0"/>
      <dgm:spPr/>
    </dgm:pt>
    <dgm:pt modelId="{A6366E2F-6079-48C8-AAFD-AFAD31EBE373}" type="pres">
      <dgm:prSet presAssocID="{6A98212F-D6D8-4944-AD42-D469388BFF1F}" presName="composite2" presStyleCnt="0"/>
      <dgm:spPr/>
    </dgm:pt>
    <dgm:pt modelId="{208821DF-AAE2-45A6-B48A-917C27F25320}" type="pres">
      <dgm:prSet presAssocID="{6A98212F-D6D8-4944-AD42-D469388BFF1F}" presName="background2" presStyleLbl="node2" presStyleIdx="1" presStyleCnt="4"/>
      <dgm:spPr/>
    </dgm:pt>
    <dgm:pt modelId="{FB875434-A2B9-451B-AEBE-D8F39E632192}" type="pres">
      <dgm:prSet presAssocID="{6A98212F-D6D8-4944-AD42-D469388BFF1F}" presName="text2" presStyleLbl="fgAcc2" presStyleIdx="1" presStyleCnt="4" custScaleX="113294">
        <dgm:presLayoutVars>
          <dgm:chPref val="3"/>
        </dgm:presLayoutVars>
      </dgm:prSet>
      <dgm:spPr/>
      <dgm:t>
        <a:bodyPr/>
        <a:lstStyle/>
        <a:p>
          <a:endParaRPr lang="ru-RU"/>
        </a:p>
      </dgm:t>
    </dgm:pt>
    <dgm:pt modelId="{067C52B3-C47B-4F1B-9E28-EA198D6E56F9}" type="pres">
      <dgm:prSet presAssocID="{6A98212F-D6D8-4944-AD42-D469388BFF1F}" presName="hierChild3" presStyleCnt="0"/>
      <dgm:spPr/>
    </dgm:pt>
    <dgm:pt modelId="{04104F96-37C8-4DC9-BD05-A49FC334E0F8}" type="pres">
      <dgm:prSet presAssocID="{7F9685E8-7DE9-4F27-B22B-B6A96B5430AB}" presName="Name10" presStyleLbl="parChTrans1D2" presStyleIdx="2" presStyleCnt="4"/>
      <dgm:spPr/>
      <dgm:t>
        <a:bodyPr/>
        <a:lstStyle/>
        <a:p>
          <a:endParaRPr lang="ru-RU"/>
        </a:p>
      </dgm:t>
    </dgm:pt>
    <dgm:pt modelId="{FFC5A07E-2CFA-4EC2-9289-CE5C6E96BAFE}" type="pres">
      <dgm:prSet presAssocID="{20E3CE6E-38F2-45E3-A031-DD8D016CD555}" presName="hierRoot2" presStyleCnt="0"/>
      <dgm:spPr/>
    </dgm:pt>
    <dgm:pt modelId="{083A1A79-0A49-426D-91D8-BDD937AEFB01}" type="pres">
      <dgm:prSet presAssocID="{20E3CE6E-38F2-45E3-A031-DD8D016CD555}" presName="composite2" presStyleCnt="0"/>
      <dgm:spPr/>
    </dgm:pt>
    <dgm:pt modelId="{2F802568-FD00-4BC3-AAFE-C20B0445F5AD}" type="pres">
      <dgm:prSet presAssocID="{20E3CE6E-38F2-45E3-A031-DD8D016CD555}" presName="background2" presStyleLbl="node2" presStyleIdx="2" presStyleCnt="4"/>
      <dgm:spPr/>
    </dgm:pt>
    <dgm:pt modelId="{1C2777A5-0E67-4A53-8183-30FDEA8F762E}" type="pres">
      <dgm:prSet presAssocID="{20E3CE6E-38F2-45E3-A031-DD8D016CD555}" presName="text2" presStyleLbl="fgAcc2" presStyleIdx="2" presStyleCnt="4" custScaleX="136512">
        <dgm:presLayoutVars>
          <dgm:chPref val="3"/>
        </dgm:presLayoutVars>
      </dgm:prSet>
      <dgm:spPr/>
      <dgm:t>
        <a:bodyPr/>
        <a:lstStyle/>
        <a:p>
          <a:endParaRPr lang="ru-RU"/>
        </a:p>
      </dgm:t>
    </dgm:pt>
    <dgm:pt modelId="{ED5589AB-09C3-4F51-BD28-42C898AE96DD}" type="pres">
      <dgm:prSet presAssocID="{20E3CE6E-38F2-45E3-A031-DD8D016CD555}" presName="hierChild3" presStyleCnt="0"/>
      <dgm:spPr/>
    </dgm:pt>
    <dgm:pt modelId="{2A97F0D7-4D7E-4A90-B531-CF5C1E7522FB}" type="pres">
      <dgm:prSet presAssocID="{A504BCB9-3703-44F5-973E-46F0D08C1ACD}" presName="Name10" presStyleLbl="parChTrans1D2" presStyleIdx="3" presStyleCnt="4"/>
      <dgm:spPr/>
      <dgm:t>
        <a:bodyPr/>
        <a:lstStyle/>
        <a:p>
          <a:endParaRPr lang="ru-RU"/>
        </a:p>
      </dgm:t>
    </dgm:pt>
    <dgm:pt modelId="{5CA46132-B03A-41E3-8FD1-11C0D35F6F27}" type="pres">
      <dgm:prSet presAssocID="{D3026E25-1710-4377-95F6-7A48F3D0549E}" presName="hierRoot2" presStyleCnt="0"/>
      <dgm:spPr/>
    </dgm:pt>
    <dgm:pt modelId="{ED3461A2-742E-4E0C-9673-6E9DD0685012}" type="pres">
      <dgm:prSet presAssocID="{D3026E25-1710-4377-95F6-7A48F3D0549E}" presName="composite2" presStyleCnt="0"/>
      <dgm:spPr/>
    </dgm:pt>
    <dgm:pt modelId="{A95A4805-19E3-49E2-846E-65AB996E900B}" type="pres">
      <dgm:prSet presAssocID="{D3026E25-1710-4377-95F6-7A48F3D0549E}" presName="background2" presStyleLbl="node2" presStyleIdx="3" presStyleCnt="4"/>
      <dgm:spPr/>
    </dgm:pt>
    <dgm:pt modelId="{B9A250B7-007A-4A8E-9889-ABF3224A9D03}" type="pres">
      <dgm:prSet presAssocID="{D3026E25-1710-4377-95F6-7A48F3D0549E}" presName="text2" presStyleLbl="fgAcc2" presStyleIdx="3" presStyleCnt="4" custScaleX="127412" custScaleY="136857">
        <dgm:presLayoutVars>
          <dgm:chPref val="3"/>
        </dgm:presLayoutVars>
      </dgm:prSet>
      <dgm:spPr/>
      <dgm:t>
        <a:bodyPr/>
        <a:lstStyle/>
        <a:p>
          <a:endParaRPr lang="ru-RU"/>
        </a:p>
      </dgm:t>
    </dgm:pt>
    <dgm:pt modelId="{6ACBDC2B-5E6D-4DA0-8F3F-EC4662018084}" type="pres">
      <dgm:prSet presAssocID="{D3026E25-1710-4377-95F6-7A48F3D0549E}" presName="hierChild3" presStyleCnt="0"/>
      <dgm:spPr/>
    </dgm:pt>
    <dgm:pt modelId="{7464F134-DC05-4031-8037-CA73E6A31D62}" type="pres">
      <dgm:prSet presAssocID="{08556B97-613F-48C1-B525-D05EF5A72EE0}" presName="Name17" presStyleLbl="parChTrans1D3" presStyleIdx="2" presStyleCnt="3"/>
      <dgm:spPr/>
      <dgm:t>
        <a:bodyPr/>
        <a:lstStyle/>
        <a:p>
          <a:endParaRPr lang="ru-RU"/>
        </a:p>
      </dgm:t>
    </dgm:pt>
    <dgm:pt modelId="{E8300460-5E9E-46D7-94C0-1751A79F54B3}" type="pres">
      <dgm:prSet presAssocID="{2ECA7FD8-3614-4565-BE58-D95F89532517}" presName="hierRoot3" presStyleCnt="0"/>
      <dgm:spPr/>
    </dgm:pt>
    <dgm:pt modelId="{E1895E72-24AD-4B3D-88C2-D704BF47E9D6}" type="pres">
      <dgm:prSet presAssocID="{2ECA7FD8-3614-4565-BE58-D95F89532517}" presName="composite3" presStyleCnt="0"/>
      <dgm:spPr/>
    </dgm:pt>
    <dgm:pt modelId="{E49AFADA-4CB6-4BA1-8270-C2AC0B119DD1}" type="pres">
      <dgm:prSet presAssocID="{2ECA7FD8-3614-4565-BE58-D95F89532517}" presName="background3" presStyleLbl="node3" presStyleIdx="2" presStyleCnt="3"/>
      <dgm:spPr/>
    </dgm:pt>
    <dgm:pt modelId="{FD827D59-3660-4961-9070-E3CF0ADD58C0}" type="pres">
      <dgm:prSet presAssocID="{2ECA7FD8-3614-4565-BE58-D95F89532517}" presName="text3" presStyleLbl="fgAcc3" presStyleIdx="2" presStyleCnt="3" custScaleX="119229" custScaleY="194101">
        <dgm:presLayoutVars>
          <dgm:chPref val="3"/>
        </dgm:presLayoutVars>
      </dgm:prSet>
      <dgm:spPr/>
      <dgm:t>
        <a:bodyPr/>
        <a:lstStyle/>
        <a:p>
          <a:endParaRPr lang="ru-RU"/>
        </a:p>
      </dgm:t>
    </dgm:pt>
    <dgm:pt modelId="{3018BB36-7153-4615-850C-8CB9F2DAA3D1}" type="pres">
      <dgm:prSet presAssocID="{2ECA7FD8-3614-4565-BE58-D95F89532517}" presName="hierChild4" presStyleCnt="0"/>
      <dgm:spPr/>
    </dgm:pt>
  </dgm:ptLst>
  <dgm:cxnLst>
    <dgm:cxn modelId="{2628F19D-EE3E-43FB-9AC8-560A6A187A52}" srcId="{554676CF-9A74-4303-8527-572E66A0E268}" destId="{98C932B9-2AF1-4721-B5A4-0F8AFD849375}" srcOrd="0" destOrd="0" parTransId="{9CAB32CF-5689-480A-AA5B-823395DB30F8}" sibTransId="{D87F21BA-AB0E-41C7-8D3B-84F64B3FF26A}"/>
    <dgm:cxn modelId="{22E7C5A5-CDED-419C-BB02-100B42E9BD92}" type="presOf" srcId="{7F9685E8-7DE9-4F27-B22B-B6A96B5430AB}" destId="{04104F96-37C8-4DC9-BD05-A49FC334E0F8}" srcOrd="0" destOrd="0" presId="urn:microsoft.com/office/officeart/2005/8/layout/hierarchy1"/>
    <dgm:cxn modelId="{4ADF9D73-69F1-43F9-9AA8-3AC684E801AB}" type="presOf" srcId="{2ECA7FD8-3614-4565-BE58-D95F89532517}" destId="{FD827D59-3660-4961-9070-E3CF0ADD58C0}" srcOrd="0" destOrd="0" presId="urn:microsoft.com/office/officeart/2005/8/layout/hierarchy1"/>
    <dgm:cxn modelId="{0CCE2C6B-7D4B-40A4-A796-C421496AFF40}" type="presOf" srcId="{94A6E0C5-6981-4673-BBB9-F027C26CA85A}" destId="{FFA26D22-CCEB-4364-8C10-0249C1F99336}" srcOrd="0" destOrd="0" presId="urn:microsoft.com/office/officeart/2005/8/layout/hierarchy1"/>
    <dgm:cxn modelId="{794C7AEC-4287-4079-B6A4-0DC3C9EFC698}" type="presOf" srcId="{D3026E25-1710-4377-95F6-7A48F3D0549E}" destId="{B9A250B7-007A-4A8E-9889-ABF3224A9D03}" srcOrd="0" destOrd="0" presId="urn:microsoft.com/office/officeart/2005/8/layout/hierarchy1"/>
    <dgm:cxn modelId="{74C76067-A1BF-4894-8735-97357E1F2540}" type="presOf" srcId="{6A98212F-D6D8-4944-AD42-D469388BFF1F}" destId="{FB875434-A2B9-451B-AEBE-D8F39E632192}" srcOrd="0" destOrd="0" presId="urn:microsoft.com/office/officeart/2005/8/layout/hierarchy1"/>
    <dgm:cxn modelId="{CF585171-BBBD-49AC-AA5A-9C16FABC10B7}" type="presOf" srcId="{9CAB32CF-5689-480A-AA5B-823395DB30F8}" destId="{4111CD6C-0F8F-4D38-BDF5-512E64516943}" srcOrd="0" destOrd="0" presId="urn:microsoft.com/office/officeart/2005/8/layout/hierarchy1"/>
    <dgm:cxn modelId="{35875CD9-9DD4-4B8E-B1E3-BAF8BE8C73C0}" type="presOf" srcId="{36EEE8F6-69A7-4DC1-8103-DA2D62B2E54D}" destId="{B40CB785-60A3-43A4-9843-1C05616C5B1E}" srcOrd="0" destOrd="0" presId="urn:microsoft.com/office/officeart/2005/8/layout/hierarchy1"/>
    <dgm:cxn modelId="{9C30170C-3908-4BA2-A2B7-DD7A998E96FD}" srcId="{D3026E25-1710-4377-95F6-7A48F3D0549E}" destId="{2ECA7FD8-3614-4565-BE58-D95F89532517}" srcOrd="0" destOrd="0" parTransId="{08556B97-613F-48C1-B525-D05EF5A72EE0}" sibTransId="{20310203-CE6B-445C-91EB-C7E704461F45}"/>
    <dgm:cxn modelId="{42A90580-8F31-4091-8CE4-2FB4E736819A}" srcId="{36EEE8F6-69A7-4DC1-8103-DA2D62B2E54D}" destId="{554676CF-9A74-4303-8527-572E66A0E268}" srcOrd="0" destOrd="0" parTransId="{C8035F24-C3A7-4E92-851B-46AC401C3EB6}" sibTransId="{7DF4E603-1222-4AE2-BA94-06C7FF9AFCA0}"/>
    <dgm:cxn modelId="{21172EF9-562C-4BB6-98F7-3A4F86E0B004}" type="presOf" srcId="{C2D04138-7772-4B5D-B053-83D250C4575F}" destId="{331E2A93-E4AE-4115-81C8-09776B1437F7}" srcOrd="0" destOrd="0" presId="urn:microsoft.com/office/officeart/2005/8/layout/hierarchy1"/>
    <dgm:cxn modelId="{17E8C7CB-2FAC-428C-81BB-6D7AE28E5AD8}" type="presOf" srcId="{A504BCB9-3703-44F5-973E-46F0D08C1ACD}" destId="{2A97F0D7-4D7E-4A90-B531-CF5C1E7522FB}" srcOrd="0" destOrd="0" presId="urn:microsoft.com/office/officeart/2005/8/layout/hierarchy1"/>
    <dgm:cxn modelId="{C2C05F8B-CA71-4B70-9D41-54E59A8E1157}" type="presOf" srcId="{20E3CE6E-38F2-45E3-A031-DD8D016CD555}" destId="{1C2777A5-0E67-4A53-8183-30FDEA8F762E}" srcOrd="0" destOrd="0" presId="urn:microsoft.com/office/officeart/2005/8/layout/hierarchy1"/>
    <dgm:cxn modelId="{C45642C6-BC03-4359-AAE5-C1A71694DD39}" type="presOf" srcId="{B7325827-BBA5-42DC-B800-D47F9F95E5C6}" destId="{049C640A-4EDA-4223-B665-84E9DE219543}" srcOrd="0" destOrd="0" presId="urn:microsoft.com/office/officeart/2005/8/layout/hierarchy1"/>
    <dgm:cxn modelId="{0BDD8275-C884-49D7-B029-0F18F17A1079}" type="presOf" srcId="{554676CF-9A74-4303-8527-572E66A0E268}" destId="{912CB735-4EFD-4BB4-B810-71A70465E7DE}" srcOrd="0" destOrd="0" presId="urn:microsoft.com/office/officeart/2005/8/layout/hierarchy1"/>
    <dgm:cxn modelId="{F7A36BE7-D844-42E0-A896-2E05598C6A6A}" srcId="{554676CF-9A74-4303-8527-572E66A0E268}" destId="{B7325827-BBA5-42DC-B800-D47F9F95E5C6}" srcOrd="1" destOrd="0" parTransId="{BCC0E27A-E04F-409F-933D-44FD007C29D2}" sibTransId="{00DFF101-2778-4BA3-BD7F-DA2C59147013}"/>
    <dgm:cxn modelId="{5A1852B8-5096-4C8D-8211-8F61F813EC2D}" srcId="{36EEE8F6-69A7-4DC1-8103-DA2D62B2E54D}" destId="{6A98212F-D6D8-4944-AD42-D469388BFF1F}" srcOrd="1" destOrd="0" parTransId="{C2D04138-7772-4B5D-B053-83D250C4575F}" sibTransId="{00197E8B-7CDF-4D64-8D3E-9A0CCE02B6F8}"/>
    <dgm:cxn modelId="{9C78AEB3-C1A9-4D7F-9234-19BD2240D855}" type="presOf" srcId="{98C932B9-2AF1-4721-B5A4-0F8AFD849375}" destId="{661B93CF-DF72-4255-B284-9924747896AB}" srcOrd="0" destOrd="0" presId="urn:microsoft.com/office/officeart/2005/8/layout/hierarchy1"/>
    <dgm:cxn modelId="{C4BF5254-7267-4D7C-A9A6-73DDBDA62E90}" srcId="{36EEE8F6-69A7-4DC1-8103-DA2D62B2E54D}" destId="{20E3CE6E-38F2-45E3-A031-DD8D016CD555}" srcOrd="2" destOrd="0" parTransId="{7F9685E8-7DE9-4F27-B22B-B6A96B5430AB}" sibTransId="{29F404C8-AEC5-4925-9154-DC7BD3F14EF8}"/>
    <dgm:cxn modelId="{20EE456C-AC0A-4B22-A2D2-A18A95A6B075}" type="presOf" srcId="{BCC0E27A-E04F-409F-933D-44FD007C29D2}" destId="{78A17348-2F0E-4E37-B48E-8EA013FC3F20}" srcOrd="0" destOrd="0" presId="urn:microsoft.com/office/officeart/2005/8/layout/hierarchy1"/>
    <dgm:cxn modelId="{872E1E22-9534-4DA1-B877-E039040BCE3C}" type="presOf" srcId="{08556B97-613F-48C1-B525-D05EF5A72EE0}" destId="{7464F134-DC05-4031-8037-CA73E6A31D62}" srcOrd="0" destOrd="0" presId="urn:microsoft.com/office/officeart/2005/8/layout/hierarchy1"/>
    <dgm:cxn modelId="{174F7F74-92A7-4C48-9661-7E6DFC723163}" srcId="{94A6E0C5-6981-4673-BBB9-F027C26CA85A}" destId="{36EEE8F6-69A7-4DC1-8103-DA2D62B2E54D}" srcOrd="0" destOrd="0" parTransId="{3544072A-424E-408A-A6A8-66010D6B2BEF}" sibTransId="{5B893A83-A66B-486B-A5D2-E8224D144794}"/>
    <dgm:cxn modelId="{D07CB21D-3DDD-44D4-BF21-9FF6D37CC5A3}" srcId="{36EEE8F6-69A7-4DC1-8103-DA2D62B2E54D}" destId="{D3026E25-1710-4377-95F6-7A48F3D0549E}" srcOrd="3" destOrd="0" parTransId="{A504BCB9-3703-44F5-973E-46F0D08C1ACD}" sibTransId="{97CD7A7D-34B6-4CA6-8234-583F981A9B5B}"/>
    <dgm:cxn modelId="{015889A4-D922-4428-93C7-AA5BC4DA4FD0}" type="presOf" srcId="{C8035F24-C3A7-4E92-851B-46AC401C3EB6}" destId="{541002AC-6343-4FEC-A72D-C2664B09E868}" srcOrd="0" destOrd="0" presId="urn:microsoft.com/office/officeart/2005/8/layout/hierarchy1"/>
    <dgm:cxn modelId="{85A48935-3EF1-455C-848B-B23FEE0782D9}" type="presParOf" srcId="{FFA26D22-CCEB-4364-8C10-0249C1F99336}" destId="{53B8C009-9D59-493D-84C1-8233B705892B}" srcOrd="0" destOrd="0" presId="urn:microsoft.com/office/officeart/2005/8/layout/hierarchy1"/>
    <dgm:cxn modelId="{8BEC61AA-6CA0-470C-9236-2E94225E191C}" type="presParOf" srcId="{53B8C009-9D59-493D-84C1-8233B705892B}" destId="{80C5BBE6-65DA-4FCD-8724-F0BC5843C85E}" srcOrd="0" destOrd="0" presId="urn:microsoft.com/office/officeart/2005/8/layout/hierarchy1"/>
    <dgm:cxn modelId="{7851A1D3-EDC0-4566-9252-445E483D58FE}" type="presParOf" srcId="{80C5BBE6-65DA-4FCD-8724-F0BC5843C85E}" destId="{B8A5A26C-F90B-4FFA-AE4C-8A1F71480DD9}" srcOrd="0" destOrd="0" presId="urn:microsoft.com/office/officeart/2005/8/layout/hierarchy1"/>
    <dgm:cxn modelId="{AD910782-2525-4DD1-87F3-AC58D8C88F1D}" type="presParOf" srcId="{80C5BBE6-65DA-4FCD-8724-F0BC5843C85E}" destId="{B40CB785-60A3-43A4-9843-1C05616C5B1E}" srcOrd="1" destOrd="0" presId="urn:microsoft.com/office/officeart/2005/8/layout/hierarchy1"/>
    <dgm:cxn modelId="{B110D1ED-A109-4E01-BCB7-2E1830CAC69C}" type="presParOf" srcId="{53B8C009-9D59-493D-84C1-8233B705892B}" destId="{0009157E-2CAE-473E-A460-4BA3BDC5A225}" srcOrd="1" destOrd="0" presId="urn:microsoft.com/office/officeart/2005/8/layout/hierarchy1"/>
    <dgm:cxn modelId="{FB54F00C-4DEE-406F-AC69-7C5D391585B5}" type="presParOf" srcId="{0009157E-2CAE-473E-A460-4BA3BDC5A225}" destId="{541002AC-6343-4FEC-A72D-C2664B09E868}" srcOrd="0" destOrd="0" presId="urn:microsoft.com/office/officeart/2005/8/layout/hierarchy1"/>
    <dgm:cxn modelId="{22B5AB9D-1ADD-4618-B0FB-BC9EC62425F8}" type="presParOf" srcId="{0009157E-2CAE-473E-A460-4BA3BDC5A225}" destId="{97EBA2D4-633E-4FDD-8A84-FE61749AA331}" srcOrd="1" destOrd="0" presId="urn:microsoft.com/office/officeart/2005/8/layout/hierarchy1"/>
    <dgm:cxn modelId="{BF045F3C-4530-429E-99D7-CDF568B787EE}" type="presParOf" srcId="{97EBA2D4-633E-4FDD-8A84-FE61749AA331}" destId="{5B97ECEE-D260-49B8-9F94-E655916625D8}" srcOrd="0" destOrd="0" presId="urn:microsoft.com/office/officeart/2005/8/layout/hierarchy1"/>
    <dgm:cxn modelId="{828C4896-1C7A-4A83-9A2B-18590BEB4B05}" type="presParOf" srcId="{5B97ECEE-D260-49B8-9F94-E655916625D8}" destId="{5BDC0C12-F0BC-4E1E-B993-15D35147B471}" srcOrd="0" destOrd="0" presId="urn:microsoft.com/office/officeart/2005/8/layout/hierarchy1"/>
    <dgm:cxn modelId="{EDF95AE4-BD1A-4265-AB75-E22D638F5A39}" type="presParOf" srcId="{5B97ECEE-D260-49B8-9F94-E655916625D8}" destId="{912CB735-4EFD-4BB4-B810-71A70465E7DE}" srcOrd="1" destOrd="0" presId="urn:microsoft.com/office/officeart/2005/8/layout/hierarchy1"/>
    <dgm:cxn modelId="{F8DBC459-D056-4666-A47A-B48BB96677FB}" type="presParOf" srcId="{97EBA2D4-633E-4FDD-8A84-FE61749AA331}" destId="{E57E7016-9131-41EA-B986-C6ED0C294D7D}" srcOrd="1" destOrd="0" presId="urn:microsoft.com/office/officeart/2005/8/layout/hierarchy1"/>
    <dgm:cxn modelId="{ABCC8041-A83E-469A-A455-79E80D6BC43A}" type="presParOf" srcId="{E57E7016-9131-41EA-B986-C6ED0C294D7D}" destId="{4111CD6C-0F8F-4D38-BDF5-512E64516943}" srcOrd="0" destOrd="0" presId="urn:microsoft.com/office/officeart/2005/8/layout/hierarchy1"/>
    <dgm:cxn modelId="{055DACAC-ADF1-4EBF-A6F5-5C970DF00D98}" type="presParOf" srcId="{E57E7016-9131-41EA-B986-C6ED0C294D7D}" destId="{04DA71F3-DA65-4EC1-9A0A-0ECD8E90E7C3}" srcOrd="1" destOrd="0" presId="urn:microsoft.com/office/officeart/2005/8/layout/hierarchy1"/>
    <dgm:cxn modelId="{355399FB-9AE8-40D5-888D-6A06155E44C0}" type="presParOf" srcId="{04DA71F3-DA65-4EC1-9A0A-0ECD8E90E7C3}" destId="{7CB8F20C-B3A9-4FCB-8ABC-162586894DFF}" srcOrd="0" destOrd="0" presId="urn:microsoft.com/office/officeart/2005/8/layout/hierarchy1"/>
    <dgm:cxn modelId="{4C55FD28-C7F2-4800-93A2-4A76464C3B5E}" type="presParOf" srcId="{7CB8F20C-B3A9-4FCB-8ABC-162586894DFF}" destId="{7A4CF941-7524-48F4-BDB5-8394917B6FB5}" srcOrd="0" destOrd="0" presId="urn:microsoft.com/office/officeart/2005/8/layout/hierarchy1"/>
    <dgm:cxn modelId="{9E049ACB-A1D0-480C-9A9B-DBDCE217EBE7}" type="presParOf" srcId="{7CB8F20C-B3A9-4FCB-8ABC-162586894DFF}" destId="{661B93CF-DF72-4255-B284-9924747896AB}" srcOrd="1" destOrd="0" presId="urn:microsoft.com/office/officeart/2005/8/layout/hierarchy1"/>
    <dgm:cxn modelId="{19352F31-4E1E-48D8-BAC0-E7321A9FC1A9}" type="presParOf" srcId="{04DA71F3-DA65-4EC1-9A0A-0ECD8E90E7C3}" destId="{FF078853-63D9-48C9-BB55-E777DA228BC5}" srcOrd="1" destOrd="0" presId="urn:microsoft.com/office/officeart/2005/8/layout/hierarchy1"/>
    <dgm:cxn modelId="{B53714FD-A6E0-4F14-8E92-29B5A535C408}" type="presParOf" srcId="{E57E7016-9131-41EA-B986-C6ED0C294D7D}" destId="{78A17348-2F0E-4E37-B48E-8EA013FC3F20}" srcOrd="2" destOrd="0" presId="urn:microsoft.com/office/officeart/2005/8/layout/hierarchy1"/>
    <dgm:cxn modelId="{4F62CFB5-8C7C-453A-B64D-8D420AB6C55C}" type="presParOf" srcId="{E57E7016-9131-41EA-B986-C6ED0C294D7D}" destId="{FBD6202B-0BF1-4283-93E0-F0B26A73C32B}" srcOrd="3" destOrd="0" presId="urn:microsoft.com/office/officeart/2005/8/layout/hierarchy1"/>
    <dgm:cxn modelId="{52682EA8-C724-411D-9B0C-1427DB028F6F}" type="presParOf" srcId="{FBD6202B-0BF1-4283-93E0-F0B26A73C32B}" destId="{C034B3EB-3348-40E3-BF89-99AD13E638B6}" srcOrd="0" destOrd="0" presId="urn:microsoft.com/office/officeart/2005/8/layout/hierarchy1"/>
    <dgm:cxn modelId="{A8E2427D-E18E-4615-958E-1D3407292098}" type="presParOf" srcId="{C034B3EB-3348-40E3-BF89-99AD13E638B6}" destId="{5FE082CD-ED1A-4D84-935B-52FDC62C7E92}" srcOrd="0" destOrd="0" presId="urn:microsoft.com/office/officeart/2005/8/layout/hierarchy1"/>
    <dgm:cxn modelId="{29FECD44-28AE-463A-9973-C7D64B78BD2C}" type="presParOf" srcId="{C034B3EB-3348-40E3-BF89-99AD13E638B6}" destId="{049C640A-4EDA-4223-B665-84E9DE219543}" srcOrd="1" destOrd="0" presId="urn:microsoft.com/office/officeart/2005/8/layout/hierarchy1"/>
    <dgm:cxn modelId="{BB99F7E2-A0F3-473E-AF74-597129239651}" type="presParOf" srcId="{FBD6202B-0BF1-4283-93E0-F0B26A73C32B}" destId="{24F1E9B1-0553-4F2C-BD5F-86F74402073E}" srcOrd="1" destOrd="0" presId="urn:microsoft.com/office/officeart/2005/8/layout/hierarchy1"/>
    <dgm:cxn modelId="{C02C0F8E-F340-4493-9BB5-E1C0EEB36D00}" type="presParOf" srcId="{0009157E-2CAE-473E-A460-4BA3BDC5A225}" destId="{331E2A93-E4AE-4115-81C8-09776B1437F7}" srcOrd="2" destOrd="0" presId="urn:microsoft.com/office/officeart/2005/8/layout/hierarchy1"/>
    <dgm:cxn modelId="{CF8C3504-94D7-41B5-9736-C52128595281}" type="presParOf" srcId="{0009157E-2CAE-473E-A460-4BA3BDC5A225}" destId="{D563D3E2-4F91-448D-B729-26E8E4137136}" srcOrd="3" destOrd="0" presId="urn:microsoft.com/office/officeart/2005/8/layout/hierarchy1"/>
    <dgm:cxn modelId="{7A1443E4-509B-45B5-90C5-A223B72D69ED}" type="presParOf" srcId="{D563D3E2-4F91-448D-B729-26E8E4137136}" destId="{A6366E2F-6079-48C8-AAFD-AFAD31EBE373}" srcOrd="0" destOrd="0" presId="urn:microsoft.com/office/officeart/2005/8/layout/hierarchy1"/>
    <dgm:cxn modelId="{94A006EA-25A4-4BDD-826E-603036236B4D}" type="presParOf" srcId="{A6366E2F-6079-48C8-AAFD-AFAD31EBE373}" destId="{208821DF-AAE2-45A6-B48A-917C27F25320}" srcOrd="0" destOrd="0" presId="urn:microsoft.com/office/officeart/2005/8/layout/hierarchy1"/>
    <dgm:cxn modelId="{4E848128-61FA-42FB-9F45-44C9DD4FD717}" type="presParOf" srcId="{A6366E2F-6079-48C8-AAFD-AFAD31EBE373}" destId="{FB875434-A2B9-451B-AEBE-D8F39E632192}" srcOrd="1" destOrd="0" presId="urn:microsoft.com/office/officeart/2005/8/layout/hierarchy1"/>
    <dgm:cxn modelId="{C4F3E1B7-B1E2-4FB0-BADE-1CFC24C879BC}" type="presParOf" srcId="{D563D3E2-4F91-448D-B729-26E8E4137136}" destId="{067C52B3-C47B-4F1B-9E28-EA198D6E56F9}" srcOrd="1" destOrd="0" presId="urn:microsoft.com/office/officeart/2005/8/layout/hierarchy1"/>
    <dgm:cxn modelId="{89630F23-2381-44D5-9884-79AC5886DACF}" type="presParOf" srcId="{0009157E-2CAE-473E-A460-4BA3BDC5A225}" destId="{04104F96-37C8-4DC9-BD05-A49FC334E0F8}" srcOrd="4" destOrd="0" presId="urn:microsoft.com/office/officeart/2005/8/layout/hierarchy1"/>
    <dgm:cxn modelId="{40BC0138-569E-4B0C-95AB-5D4F0D5900DA}" type="presParOf" srcId="{0009157E-2CAE-473E-A460-4BA3BDC5A225}" destId="{FFC5A07E-2CFA-4EC2-9289-CE5C6E96BAFE}" srcOrd="5" destOrd="0" presId="urn:microsoft.com/office/officeart/2005/8/layout/hierarchy1"/>
    <dgm:cxn modelId="{F1706003-00ED-420B-87EE-22C5B0BAAC97}" type="presParOf" srcId="{FFC5A07E-2CFA-4EC2-9289-CE5C6E96BAFE}" destId="{083A1A79-0A49-426D-91D8-BDD937AEFB01}" srcOrd="0" destOrd="0" presId="urn:microsoft.com/office/officeart/2005/8/layout/hierarchy1"/>
    <dgm:cxn modelId="{BEAF6212-90C4-40FA-B411-790B6BD6B5BD}" type="presParOf" srcId="{083A1A79-0A49-426D-91D8-BDD937AEFB01}" destId="{2F802568-FD00-4BC3-AAFE-C20B0445F5AD}" srcOrd="0" destOrd="0" presId="urn:microsoft.com/office/officeart/2005/8/layout/hierarchy1"/>
    <dgm:cxn modelId="{0A94441E-9177-443B-934A-56B3C5E5844D}" type="presParOf" srcId="{083A1A79-0A49-426D-91D8-BDD937AEFB01}" destId="{1C2777A5-0E67-4A53-8183-30FDEA8F762E}" srcOrd="1" destOrd="0" presId="urn:microsoft.com/office/officeart/2005/8/layout/hierarchy1"/>
    <dgm:cxn modelId="{706DD6D0-2006-4AFB-80DB-4870243D138D}" type="presParOf" srcId="{FFC5A07E-2CFA-4EC2-9289-CE5C6E96BAFE}" destId="{ED5589AB-09C3-4F51-BD28-42C898AE96DD}" srcOrd="1" destOrd="0" presId="urn:microsoft.com/office/officeart/2005/8/layout/hierarchy1"/>
    <dgm:cxn modelId="{95D5C47F-937D-4A30-9ADE-228BCA4A099F}" type="presParOf" srcId="{0009157E-2CAE-473E-A460-4BA3BDC5A225}" destId="{2A97F0D7-4D7E-4A90-B531-CF5C1E7522FB}" srcOrd="6" destOrd="0" presId="urn:microsoft.com/office/officeart/2005/8/layout/hierarchy1"/>
    <dgm:cxn modelId="{9E764ABA-775A-4D6A-A49C-B687C936E88F}" type="presParOf" srcId="{0009157E-2CAE-473E-A460-4BA3BDC5A225}" destId="{5CA46132-B03A-41E3-8FD1-11C0D35F6F27}" srcOrd="7" destOrd="0" presId="urn:microsoft.com/office/officeart/2005/8/layout/hierarchy1"/>
    <dgm:cxn modelId="{B58FF0AD-FD8A-4B30-BA7E-1129B7D8EB46}" type="presParOf" srcId="{5CA46132-B03A-41E3-8FD1-11C0D35F6F27}" destId="{ED3461A2-742E-4E0C-9673-6E9DD0685012}" srcOrd="0" destOrd="0" presId="urn:microsoft.com/office/officeart/2005/8/layout/hierarchy1"/>
    <dgm:cxn modelId="{25050B75-9B57-4C91-897F-E7DE350258E2}" type="presParOf" srcId="{ED3461A2-742E-4E0C-9673-6E9DD0685012}" destId="{A95A4805-19E3-49E2-846E-65AB996E900B}" srcOrd="0" destOrd="0" presId="urn:microsoft.com/office/officeart/2005/8/layout/hierarchy1"/>
    <dgm:cxn modelId="{0A3AD906-ABAF-4A27-B499-C808930BF3D4}" type="presParOf" srcId="{ED3461A2-742E-4E0C-9673-6E9DD0685012}" destId="{B9A250B7-007A-4A8E-9889-ABF3224A9D03}" srcOrd="1" destOrd="0" presId="urn:microsoft.com/office/officeart/2005/8/layout/hierarchy1"/>
    <dgm:cxn modelId="{0D3AAFD5-D9B4-4D43-94D1-E41220AB1727}" type="presParOf" srcId="{5CA46132-B03A-41E3-8FD1-11C0D35F6F27}" destId="{6ACBDC2B-5E6D-4DA0-8F3F-EC4662018084}" srcOrd="1" destOrd="0" presId="urn:microsoft.com/office/officeart/2005/8/layout/hierarchy1"/>
    <dgm:cxn modelId="{9059A2B5-36F5-41AC-983E-ACBB8D97DFD7}" type="presParOf" srcId="{6ACBDC2B-5E6D-4DA0-8F3F-EC4662018084}" destId="{7464F134-DC05-4031-8037-CA73E6A31D62}" srcOrd="0" destOrd="0" presId="urn:microsoft.com/office/officeart/2005/8/layout/hierarchy1"/>
    <dgm:cxn modelId="{8FB8BB0A-B83C-41E2-956D-D890B83CCF9A}" type="presParOf" srcId="{6ACBDC2B-5E6D-4DA0-8F3F-EC4662018084}" destId="{E8300460-5E9E-46D7-94C0-1751A79F54B3}" srcOrd="1" destOrd="0" presId="urn:microsoft.com/office/officeart/2005/8/layout/hierarchy1"/>
    <dgm:cxn modelId="{BBDDB246-B82D-4463-9870-C99DA765F431}" type="presParOf" srcId="{E8300460-5E9E-46D7-94C0-1751A79F54B3}" destId="{E1895E72-24AD-4B3D-88C2-D704BF47E9D6}" srcOrd="0" destOrd="0" presId="urn:microsoft.com/office/officeart/2005/8/layout/hierarchy1"/>
    <dgm:cxn modelId="{0C8EFDA5-370D-4A41-B876-79171D55F53A}" type="presParOf" srcId="{E1895E72-24AD-4B3D-88C2-D704BF47E9D6}" destId="{E49AFADA-4CB6-4BA1-8270-C2AC0B119DD1}" srcOrd="0" destOrd="0" presId="urn:microsoft.com/office/officeart/2005/8/layout/hierarchy1"/>
    <dgm:cxn modelId="{D4A82946-EFA8-48C1-92D2-0ADA01350633}" type="presParOf" srcId="{E1895E72-24AD-4B3D-88C2-D704BF47E9D6}" destId="{FD827D59-3660-4961-9070-E3CF0ADD58C0}" srcOrd="1" destOrd="0" presId="urn:microsoft.com/office/officeart/2005/8/layout/hierarchy1"/>
    <dgm:cxn modelId="{63991C62-C42A-49EA-9BB8-4BED74543D4C}" type="presParOf" srcId="{E8300460-5E9E-46D7-94C0-1751A79F54B3}" destId="{3018BB36-7153-4615-850C-8CB9F2DAA3D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C023A-98C5-4615-AC84-9933DDE4D2D0}">
      <dsp:nvSpPr>
        <dsp:cNvPr id="0" name=""/>
        <dsp:cNvSpPr/>
      </dsp:nvSpPr>
      <dsp:spPr>
        <a:xfrm>
          <a:off x="2147461" y="-36307"/>
          <a:ext cx="1849422" cy="1152837"/>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solidFill>
                <a:prstClr val="black"/>
              </a:solidFill>
              <a:latin typeface="Times New Roman" pitchFamily="18" charset="0"/>
              <a:cs typeface="Times New Roman" pitchFamily="18" charset="0"/>
            </a:rPr>
            <a:t>Мәрмәр тастары арқылы  келесі міндеттерді шеше аласыз:</a:t>
          </a:r>
          <a:endParaRPr lang="ru-RU" sz="1400" b="1" kern="1200" dirty="0" smtClean="0">
            <a:solidFill>
              <a:prstClr val="black"/>
            </a:solidFill>
            <a:latin typeface="Times New Roman" pitchFamily="18" charset="0"/>
            <a:cs typeface="Times New Roman" pitchFamily="18" charset="0"/>
          </a:endParaRPr>
        </a:p>
        <a:p>
          <a:pPr lvl="0" algn="ctr" defTabSz="622300">
            <a:lnSpc>
              <a:spcPct val="90000"/>
            </a:lnSpc>
            <a:spcBef>
              <a:spcPct val="0"/>
            </a:spcBef>
            <a:spcAft>
              <a:spcPct val="35000"/>
            </a:spcAft>
          </a:pPr>
          <a:r>
            <a:rPr lang="kk-KZ" sz="800" kern="1200" dirty="0" smtClean="0">
              <a:solidFill>
                <a:prstClr val="black"/>
              </a:solidFill>
            </a:rPr>
            <a:t> </a:t>
          </a:r>
          <a:endParaRPr lang="ru-RU" sz="800" kern="1200" dirty="0" smtClean="0">
            <a:solidFill>
              <a:prstClr val="black"/>
            </a:solidFill>
          </a:endParaRPr>
        </a:p>
        <a:p>
          <a:pPr algn="ctr" defTabSz="622300">
            <a:lnSpc>
              <a:spcPct val="90000"/>
            </a:lnSpc>
            <a:spcBef>
              <a:spcPct val="0"/>
            </a:spcBef>
            <a:spcAft>
              <a:spcPct val="35000"/>
            </a:spcAft>
          </a:pPr>
          <a:endParaRPr lang="ru-RU" sz="800" kern="1200" dirty="0"/>
        </a:p>
      </dsp:txBody>
      <dsp:txXfrm>
        <a:off x="2203738" y="19970"/>
        <a:ext cx="1736868" cy="1040283"/>
      </dsp:txXfrm>
    </dsp:sp>
    <dsp:sp modelId="{FD716355-CCD9-4878-AD2B-DA5A548E489B}">
      <dsp:nvSpPr>
        <dsp:cNvPr id="0" name=""/>
        <dsp:cNvSpPr/>
      </dsp:nvSpPr>
      <dsp:spPr>
        <a:xfrm>
          <a:off x="1060924" y="540111"/>
          <a:ext cx="4022496" cy="4022496"/>
        </a:xfrm>
        <a:custGeom>
          <a:avLst/>
          <a:gdLst/>
          <a:ahLst/>
          <a:cxnLst/>
          <a:rect l="0" t="0" r="0" b="0"/>
          <a:pathLst>
            <a:path>
              <a:moveTo>
                <a:pt x="3107791" y="325213"/>
              </a:moveTo>
              <a:arcTo wR="2011248" hR="2011248" stAng="18182321" swAng="103777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9DB4A79-C235-4801-8A16-EA778DAC55F6}">
      <dsp:nvSpPr>
        <dsp:cNvPr id="0" name=""/>
        <dsp:cNvSpPr/>
      </dsp:nvSpPr>
      <dsp:spPr>
        <a:xfrm>
          <a:off x="4210939" y="1426722"/>
          <a:ext cx="1548086" cy="1006256"/>
        </a:xfrm>
        <a:prstGeom prst="round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400" b="1" kern="1200" dirty="0" smtClean="0">
              <a:solidFill>
                <a:prstClr val="black"/>
              </a:solidFill>
              <a:latin typeface="Times New Roman" pitchFamily="18" charset="0"/>
              <a:cs typeface="Times New Roman" pitchFamily="18" charset="0"/>
            </a:rPr>
            <a:t>Кеңістікті бағдарлауды дамыту</a:t>
          </a:r>
          <a:r>
            <a:rPr lang="kk-KZ" sz="1100" kern="1200" dirty="0" smtClean="0">
              <a:solidFill>
                <a:prstClr val="black"/>
              </a:solidFill>
            </a:rPr>
            <a:t>;</a:t>
          </a:r>
          <a:endParaRPr lang="ru-RU" sz="1100" kern="1200" dirty="0" smtClean="0">
            <a:solidFill>
              <a:prstClr val="black"/>
            </a:solidFill>
          </a:endParaRPr>
        </a:p>
        <a:p>
          <a:pPr algn="ctr" defTabSz="355600">
            <a:lnSpc>
              <a:spcPct val="90000"/>
            </a:lnSpc>
            <a:spcBef>
              <a:spcPct val="0"/>
            </a:spcBef>
            <a:spcAft>
              <a:spcPct val="35000"/>
            </a:spcAft>
          </a:pPr>
          <a:endParaRPr lang="ru-RU" sz="1100" kern="1200" dirty="0"/>
        </a:p>
      </dsp:txBody>
      <dsp:txXfrm>
        <a:off x="4260060" y="1475843"/>
        <a:ext cx="1449844" cy="908014"/>
      </dsp:txXfrm>
    </dsp:sp>
    <dsp:sp modelId="{46E6754C-D5F6-4A8E-9833-3DD5DA58BA59}">
      <dsp:nvSpPr>
        <dsp:cNvPr id="0" name=""/>
        <dsp:cNvSpPr/>
      </dsp:nvSpPr>
      <dsp:spPr>
        <a:xfrm>
          <a:off x="1060924" y="540111"/>
          <a:ext cx="4022496" cy="4022496"/>
        </a:xfrm>
        <a:custGeom>
          <a:avLst/>
          <a:gdLst/>
          <a:ahLst/>
          <a:cxnLst/>
          <a:rect l="0" t="0" r="0" b="0"/>
          <a:pathLst>
            <a:path>
              <a:moveTo>
                <a:pt x="4017684" y="2150296"/>
              </a:moveTo>
              <a:arcTo wR="2011248" hR="2011248" stAng="21837859" swAng="13604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22C06D6-3A5F-4308-B727-A5A79BA36274}">
      <dsp:nvSpPr>
        <dsp:cNvPr id="0" name=""/>
        <dsp:cNvSpPr/>
      </dsp:nvSpPr>
      <dsp:spPr>
        <a:xfrm>
          <a:off x="3480311" y="3675366"/>
          <a:ext cx="1548086" cy="1006256"/>
        </a:xfrm>
        <a:prstGeom prst="round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400" b="1" kern="1200" dirty="0" smtClean="0">
              <a:solidFill>
                <a:prstClr val="black"/>
              </a:solidFill>
            </a:rPr>
            <a:t>Санауға үйрету;</a:t>
          </a:r>
          <a:endParaRPr lang="ru-RU" sz="1400" b="1" kern="1200" dirty="0" smtClean="0">
            <a:solidFill>
              <a:prstClr val="black"/>
            </a:solidFill>
          </a:endParaRPr>
        </a:p>
        <a:p>
          <a:pPr algn="ctr" defTabSz="355600">
            <a:lnSpc>
              <a:spcPct val="90000"/>
            </a:lnSpc>
            <a:spcBef>
              <a:spcPct val="0"/>
            </a:spcBef>
            <a:spcAft>
              <a:spcPct val="35000"/>
            </a:spcAft>
          </a:pPr>
          <a:endParaRPr lang="ru-RU" sz="1400" kern="1200" dirty="0"/>
        </a:p>
      </dsp:txBody>
      <dsp:txXfrm>
        <a:off x="3529432" y="3724487"/>
        <a:ext cx="1449844" cy="908014"/>
      </dsp:txXfrm>
    </dsp:sp>
    <dsp:sp modelId="{B810CCD5-CF17-4768-BD15-BE2BF1EF09C6}">
      <dsp:nvSpPr>
        <dsp:cNvPr id="0" name=""/>
        <dsp:cNvSpPr/>
      </dsp:nvSpPr>
      <dsp:spPr>
        <a:xfrm>
          <a:off x="1060924" y="540111"/>
          <a:ext cx="4022496" cy="4022496"/>
        </a:xfrm>
        <a:custGeom>
          <a:avLst/>
          <a:gdLst/>
          <a:ahLst/>
          <a:cxnLst/>
          <a:rect l="0" t="0" r="0" b="0"/>
          <a:pathLst>
            <a:path>
              <a:moveTo>
                <a:pt x="2258359" y="4007258"/>
              </a:moveTo>
              <a:arcTo wR="2011248" hR="2011248" stAng="4976552" swAng="84689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CFC28F9-8C31-4B25-B7DE-8582663BED5F}">
      <dsp:nvSpPr>
        <dsp:cNvPr id="0" name=""/>
        <dsp:cNvSpPr/>
      </dsp:nvSpPr>
      <dsp:spPr>
        <a:xfrm>
          <a:off x="1115946" y="3675366"/>
          <a:ext cx="1548086" cy="1006256"/>
        </a:xfrm>
        <a:prstGeom prst="roundRect">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solidFill>
                <a:prstClr val="black"/>
              </a:solidFill>
            </a:rPr>
            <a:t>Түстерді ажырату </a:t>
          </a:r>
          <a:r>
            <a:rPr lang="kk-KZ" sz="1400" kern="1200" dirty="0" smtClean="0">
              <a:solidFill>
                <a:prstClr val="black"/>
              </a:solidFill>
            </a:rPr>
            <a:t>;</a:t>
          </a:r>
          <a:endParaRPr lang="ru-RU" sz="1400" kern="1200" dirty="0" smtClean="0">
            <a:solidFill>
              <a:prstClr val="black"/>
            </a:solidFill>
          </a:endParaRPr>
        </a:p>
        <a:p>
          <a:pPr lvl="0" algn="ctr" defTabSz="622300">
            <a:lnSpc>
              <a:spcPct val="90000"/>
            </a:lnSpc>
            <a:spcBef>
              <a:spcPct val="0"/>
            </a:spcBef>
            <a:spcAft>
              <a:spcPct val="35000"/>
            </a:spcAft>
          </a:pPr>
          <a:endParaRPr lang="ru-RU" sz="1200" kern="1200" dirty="0" smtClean="0">
            <a:solidFill>
              <a:prstClr val="black"/>
            </a:solidFill>
          </a:endParaRPr>
        </a:p>
        <a:p>
          <a:pPr algn="ctr" defTabSz="622300">
            <a:lnSpc>
              <a:spcPct val="90000"/>
            </a:lnSpc>
            <a:spcBef>
              <a:spcPct val="0"/>
            </a:spcBef>
            <a:spcAft>
              <a:spcPct val="35000"/>
            </a:spcAft>
          </a:pPr>
          <a:endParaRPr lang="ru-RU" sz="1200" kern="1200" dirty="0"/>
        </a:p>
      </dsp:txBody>
      <dsp:txXfrm>
        <a:off x="1165067" y="3724487"/>
        <a:ext cx="1449844" cy="908014"/>
      </dsp:txXfrm>
    </dsp:sp>
    <dsp:sp modelId="{B8B72755-B1F5-4995-8807-8B8692D2362E}">
      <dsp:nvSpPr>
        <dsp:cNvPr id="0" name=""/>
        <dsp:cNvSpPr/>
      </dsp:nvSpPr>
      <dsp:spPr>
        <a:xfrm>
          <a:off x="1060924" y="540111"/>
          <a:ext cx="4022496" cy="4022496"/>
        </a:xfrm>
        <a:custGeom>
          <a:avLst/>
          <a:gdLst/>
          <a:ahLst/>
          <a:cxnLst/>
          <a:rect l="0" t="0" r="0" b="0"/>
          <a:pathLst>
            <a:path>
              <a:moveTo>
                <a:pt x="213484" y="2913004"/>
              </a:moveTo>
              <a:arcTo wR="2011248" hR="2011248" stAng="9201703" swAng="13604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6DBB601-5CB0-47CC-86DF-7ABE3AF23BCF}">
      <dsp:nvSpPr>
        <dsp:cNvPr id="0" name=""/>
        <dsp:cNvSpPr/>
      </dsp:nvSpPr>
      <dsp:spPr>
        <a:xfrm>
          <a:off x="385318" y="1426722"/>
          <a:ext cx="1548086" cy="1006256"/>
        </a:xfrm>
        <a:prstGeom prst="roundRect">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400" b="1" kern="1200" dirty="0" smtClean="0">
              <a:solidFill>
                <a:prstClr val="black"/>
              </a:solidFill>
            </a:rPr>
            <a:t>Саусақ пен қол үйлесімдігін қалыптастыру</a:t>
          </a:r>
          <a:r>
            <a:rPr lang="kk-KZ" sz="1400" kern="1200" dirty="0" smtClean="0">
              <a:solidFill>
                <a:prstClr val="black"/>
              </a:solidFill>
            </a:rPr>
            <a:t>;</a:t>
          </a:r>
          <a:endParaRPr lang="ru-RU" sz="1400" kern="1200" dirty="0" smtClean="0">
            <a:solidFill>
              <a:prstClr val="black"/>
            </a:solidFill>
          </a:endParaRPr>
        </a:p>
        <a:p>
          <a:pPr algn="ctr" defTabSz="355600">
            <a:lnSpc>
              <a:spcPct val="90000"/>
            </a:lnSpc>
            <a:spcBef>
              <a:spcPct val="0"/>
            </a:spcBef>
            <a:spcAft>
              <a:spcPct val="35000"/>
            </a:spcAft>
          </a:pPr>
          <a:endParaRPr lang="ru-RU" sz="1200" kern="1200" dirty="0"/>
        </a:p>
      </dsp:txBody>
      <dsp:txXfrm>
        <a:off x="434439" y="1475843"/>
        <a:ext cx="1449844" cy="908014"/>
      </dsp:txXfrm>
    </dsp:sp>
    <dsp:sp modelId="{7DC0C1DD-1113-4EE9-9056-89343AACE215}">
      <dsp:nvSpPr>
        <dsp:cNvPr id="0" name=""/>
        <dsp:cNvSpPr/>
      </dsp:nvSpPr>
      <dsp:spPr>
        <a:xfrm>
          <a:off x="1060924" y="540111"/>
          <a:ext cx="4022496" cy="4022496"/>
        </a:xfrm>
        <a:custGeom>
          <a:avLst/>
          <a:gdLst/>
          <a:ahLst/>
          <a:cxnLst/>
          <a:rect l="0" t="0" r="0" b="0"/>
          <a:pathLst>
            <a:path>
              <a:moveTo>
                <a:pt x="463013" y="727469"/>
              </a:moveTo>
              <a:arcTo wR="2011248" hR="2011248" stAng="13179908" swAng="103777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4F134-DC05-4031-8037-CA73E6A31D62}">
      <dsp:nvSpPr>
        <dsp:cNvPr id="0" name=""/>
        <dsp:cNvSpPr/>
      </dsp:nvSpPr>
      <dsp:spPr>
        <a:xfrm>
          <a:off x="5498356" y="2412200"/>
          <a:ext cx="91440" cy="287724"/>
        </a:xfrm>
        <a:custGeom>
          <a:avLst/>
          <a:gdLst/>
          <a:ahLst/>
          <a:cxnLst/>
          <a:rect l="0" t="0" r="0" b="0"/>
          <a:pathLst>
            <a:path>
              <a:moveTo>
                <a:pt x="45720" y="0"/>
              </a:moveTo>
              <a:lnTo>
                <a:pt x="45720" y="287724"/>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97F0D7-4D7E-4A90-B531-CF5C1E7522FB}">
      <dsp:nvSpPr>
        <dsp:cNvPr id="0" name=""/>
        <dsp:cNvSpPr/>
      </dsp:nvSpPr>
      <dsp:spPr>
        <a:xfrm>
          <a:off x="3402758" y="1244997"/>
          <a:ext cx="2141318" cy="307450"/>
        </a:xfrm>
        <a:custGeom>
          <a:avLst/>
          <a:gdLst/>
          <a:ahLst/>
          <a:cxnLst/>
          <a:rect l="0" t="0" r="0" b="0"/>
          <a:pathLst>
            <a:path>
              <a:moveTo>
                <a:pt x="0" y="0"/>
              </a:moveTo>
              <a:lnTo>
                <a:pt x="0" y="215801"/>
              </a:lnTo>
              <a:lnTo>
                <a:pt x="2141318" y="215801"/>
              </a:lnTo>
              <a:lnTo>
                <a:pt x="2141318" y="30745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104F96-37C8-4DC9-BD05-A49FC334E0F8}">
      <dsp:nvSpPr>
        <dsp:cNvPr id="0" name=""/>
        <dsp:cNvSpPr/>
      </dsp:nvSpPr>
      <dsp:spPr>
        <a:xfrm>
          <a:off x="3402758" y="1244997"/>
          <a:ext cx="615956" cy="307450"/>
        </a:xfrm>
        <a:custGeom>
          <a:avLst/>
          <a:gdLst/>
          <a:ahLst/>
          <a:cxnLst/>
          <a:rect l="0" t="0" r="0" b="0"/>
          <a:pathLst>
            <a:path>
              <a:moveTo>
                <a:pt x="0" y="0"/>
              </a:moveTo>
              <a:lnTo>
                <a:pt x="0" y="215801"/>
              </a:lnTo>
              <a:lnTo>
                <a:pt x="615956" y="215801"/>
              </a:lnTo>
              <a:lnTo>
                <a:pt x="615956" y="30745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1E2A93-E4AE-4115-81C8-09776B1437F7}">
      <dsp:nvSpPr>
        <dsp:cNvPr id="0" name=""/>
        <dsp:cNvSpPr/>
      </dsp:nvSpPr>
      <dsp:spPr>
        <a:xfrm>
          <a:off x="2563188" y="1244997"/>
          <a:ext cx="839570" cy="307450"/>
        </a:xfrm>
        <a:custGeom>
          <a:avLst/>
          <a:gdLst/>
          <a:ahLst/>
          <a:cxnLst/>
          <a:rect l="0" t="0" r="0" b="0"/>
          <a:pathLst>
            <a:path>
              <a:moveTo>
                <a:pt x="839570" y="0"/>
              </a:moveTo>
              <a:lnTo>
                <a:pt x="839570" y="215801"/>
              </a:lnTo>
              <a:lnTo>
                <a:pt x="0" y="215801"/>
              </a:lnTo>
              <a:lnTo>
                <a:pt x="0" y="30745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A17348-2F0E-4E37-B48E-8EA013FC3F20}">
      <dsp:nvSpPr>
        <dsp:cNvPr id="0" name=""/>
        <dsp:cNvSpPr/>
      </dsp:nvSpPr>
      <dsp:spPr>
        <a:xfrm>
          <a:off x="1178387" y="2180660"/>
          <a:ext cx="578837" cy="287724"/>
        </a:xfrm>
        <a:custGeom>
          <a:avLst/>
          <a:gdLst/>
          <a:ahLst/>
          <a:cxnLst/>
          <a:rect l="0" t="0" r="0" b="0"/>
          <a:pathLst>
            <a:path>
              <a:moveTo>
                <a:pt x="0" y="0"/>
              </a:moveTo>
              <a:lnTo>
                <a:pt x="0" y="196076"/>
              </a:lnTo>
              <a:lnTo>
                <a:pt x="578837" y="196076"/>
              </a:lnTo>
              <a:lnTo>
                <a:pt x="578837" y="287724"/>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11CD6C-0F8F-4D38-BDF5-512E64516943}">
      <dsp:nvSpPr>
        <dsp:cNvPr id="0" name=""/>
        <dsp:cNvSpPr/>
      </dsp:nvSpPr>
      <dsp:spPr>
        <a:xfrm>
          <a:off x="473022" y="2180660"/>
          <a:ext cx="705365" cy="287724"/>
        </a:xfrm>
        <a:custGeom>
          <a:avLst/>
          <a:gdLst/>
          <a:ahLst/>
          <a:cxnLst/>
          <a:rect l="0" t="0" r="0" b="0"/>
          <a:pathLst>
            <a:path>
              <a:moveTo>
                <a:pt x="705365" y="0"/>
              </a:moveTo>
              <a:lnTo>
                <a:pt x="705365" y="196076"/>
              </a:lnTo>
              <a:lnTo>
                <a:pt x="0" y="196076"/>
              </a:lnTo>
              <a:lnTo>
                <a:pt x="0" y="287724"/>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1002AC-6343-4FEC-A72D-C2664B09E868}">
      <dsp:nvSpPr>
        <dsp:cNvPr id="0" name=""/>
        <dsp:cNvSpPr/>
      </dsp:nvSpPr>
      <dsp:spPr>
        <a:xfrm>
          <a:off x="1178387" y="1244997"/>
          <a:ext cx="2224370" cy="307450"/>
        </a:xfrm>
        <a:custGeom>
          <a:avLst/>
          <a:gdLst/>
          <a:ahLst/>
          <a:cxnLst/>
          <a:rect l="0" t="0" r="0" b="0"/>
          <a:pathLst>
            <a:path>
              <a:moveTo>
                <a:pt x="2224370" y="0"/>
              </a:moveTo>
              <a:lnTo>
                <a:pt x="2224370" y="215801"/>
              </a:lnTo>
              <a:lnTo>
                <a:pt x="0" y="215801"/>
              </a:lnTo>
              <a:lnTo>
                <a:pt x="0" y="30745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A5A26C-F90B-4FFA-AE4C-8A1F71480DD9}">
      <dsp:nvSpPr>
        <dsp:cNvPr id="0" name=""/>
        <dsp:cNvSpPr/>
      </dsp:nvSpPr>
      <dsp:spPr>
        <a:xfrm>
          <a:off x="2590237" y="20554"/>
          <a:ext cx="1625042" cy="1224443"/>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0CB785-60A3-43A4-9843-1C05616C5B1E}">
      <dsp:nvSpPr>
        <dsp:cNvPr id="0" name=""/>
        <dsp:cNvSpPr/>
      </dsp:nvSpPr>
      <dsp:spPr>
        <a:xfrm>
          <a:off x="2700160" y="124981"/>
          <a:ext cx="1625042" cy="1224443"/>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b="1" kern="1200" dirty="0" smtClean="0">
              <a:latin typeface="Times New Roman" pitchFamily="18" charset="0"/>
              <a:cs typeface="Times New Roman" pitchFamily="18" charset="0"/>
            </a:rPr>
            <a:t>Марблс тастары түзету жұмыстарында</a:t>
          </a:r>
          <a:endParaRPr lang="ru-RU" sz="1400" b="1" kern="1200" dirty="0">
            <a:latin typeface="Times New Roman" pitchFamily="18" charset="0"/>
            <a:cs typeface="Times New Roman" pitchFamily="18" charset="0"/>
          </a:endParaRPr>
        </a:p>
      </dsp:txBody>
      <dsp:txXfrm>
        <a:off x="2736023" y="160844"/>
        <a:ext cx="1553316" cy="1152717"/>
      </dsp:txXfrm>
    </dsp:sp>
    <dsp:sp modelId="{5BDC0C12-F0BC-4E1E-B993-15D35147B471}">
      <dsp:nvSpPr>
        <dsp:cNvPr id="0" name=""/>
        <dsp:cNvSpPr/>
      </dsp:nvSpPr>
      <dsp:spPr>
        <a:xfrm>
          <a:off x="573849" y="1552447"/>
          <a:ext cx="1209076" cy="62821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2CB735-4EFD-4BB4-B810-71A70465E7DE}">
      <dsp:nvSpPr>
        <dsp:cNvPr id="0" name=""/>
        <dsp:cNvSpPr/>
      </dsp:nvSpPr>
      <dsp:spPr>
        <a:xfrm>
          <a:off x="683772" y="1656875"/>
          <a:ext cx="1209076" cy="62821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Ойлау қабілетін дамытады</a:t>
          </a:r>
          <a:endParaRPr lang="ru-RU" sz="1400" kern="1200" dirty="0">
            <a:latin typeface="Times New Roman" pitchFamily="18" charset="0"/>
            <a:cs typeface="Times New Roman" pitchFamily="18" charset="0"/>
          </a:endParaRPr>
        </a:p>
      </dsp:txBody>
      <dsp:txXfrm>
        <a:off x="702172" y="1675275"/>
        <a:ext cx="1172276" cy="591412"/>
      </dsp:txXfrm>
    </dsp:sp>
    <dsp:sp modelId="{7A4CF941-7524-48F4-BDB5-8394917B6FB5}">
      <dsp:nvSpPr>
        <dsp:cNvPr id="0" name=""/>
        <dsp:cNvSpPr/>
      </dsp:nvSpPr>
      <dsp:spPr>
        <a:xfrm>
          <a:off x="4108" y="2468385"/>
          <a:ext cx="937827" cy="10497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1B93CF-DF72-4255-B284-9924747896AB}">
      <dsp:nvSpPr>
        <dsp:cNvPr id="0" name=""/>
        <dsp:cNvSpPr/>
      </dsp:nvSpPr>
      <dsp:spPr>
        <a:xfrm>
          <a:off x="114032" y="2572812"/>
          <a:ext cx="937827" cy="10497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Қиялын дамыту</a:t>
          </a:r>
          <a:endParaRPr lang="ru-RU" sz="1400" kern="1200" dirty="0">
            <a:latin typeface="Times New Roman" pitchFamily="18" charset="0"/>
            <a:cs typeface="Times New Roman" pitchFamily="18" charset="0"/>
          </a:endParaRPr>
        </a:p>
      </dsp:txBody>
      <dsp:txXfrm>
        <a:off x="141500" y="2600280"/>
        <a:ext cx="882891" cy="994813"/>
      </dsp:txXfrm>
    </dsp:sp>
    <dsp:sp modelId="{5FE082CD-ED1A-4D84-935B-52FDC62C7E92}">
      <dsp:nvSpPr>
        <dsp:cNvPr id="0" name=""/>
        <dsp:cNvSpPr/>
      </dsp:nvSpPr>
      <dsp:spPr>
        <a:xfrm>
          <a:off x="1161783" y="2468385"/>
          <a:ext cx="1190883" cy="10025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9C640A-4EDA-4223-B665-84E9DE219543}">
      <dsp:nvSpPr>
        <dsp:cNvPr id="0" name=""/>
        <dsp:cNvSpPr/>
      </dsp:nvSpPr>
      <dsp:spPr>
        <a:xfrm>
          <a:off x="1271706" y="2572812"/>
          <a:ext cx="1190883" cy="100259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Қол мен көздің үйлесімдігін</a:t>
          </a:r>
          <a:endParaRPr lang="ru-RU" sz="1400" kern="1200" dirty="0">
            <a:latin typeface="Times New Roman" pitchFamily="18" charset="0"/>
            <a:cs typeface="Times New Roman" pitchFamily="18" charset="0"/>
          </a:endParaRPr>
        </a:p>
      </dsp:txBody>
      <dsp:txXfrm>
        <a:off x="1301071" y="2602177"/>
        <a:ext cx="1132153" cy="943866"/>
      </dsp:txXfrm>
    </dsp:sp>
    <dsp:sp modelId="{208821DF-AAE2-45A6-B48A-917C27F25320}">
      <dsp:nvSpPr>
        <dsp:cNvPr id="0" name=""/>
        <dsp:cNvSpPr/>
      </dsp:nvSpPr>
      <dsp:spPr>
        <a:xfrm>
          <a:off x="2002773" y="1552447"/>
          <a:ext cx="1120830" cy="62821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875434-A2B9-451B-AEBE-D8F39E632192}">
      <dsp:nvSpPr>
        <dsp:cNvPr id="0" name=""/>
        <dsp:cNvSpPr/>
      </dsp:nvSpPr>
      <dsp:spPr>
        <a:xfrm>
          <a:off x="2112696" y="1656875"/>
          <a:ext cx="1120830" cy="62821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Есте сақтау қабілетін </a:t>
          </a:r>
          <a:endParaRPr lang="ru-RU" sz="1400" kern="1200" dirty="0"/>
        </a:p>
      </dsp:txBody>
      <dsp:txXfrm>
        <a:off x="2131096" y="1675275"/>
        <a:ext cx="1084030" cy="591412"/>
      </dsp:txXfrm>
    </dsp:sp>
    <dsp:sp modelId="{2F802568-FD00-4BC3-AAFE-C20B0445F5AD}">
      <dsp:nvSpPr>
        <dsp:cNvPr id="0" name=""/>
        <dsp:cNvSpPr/>
      </dsp:nvSpPr>
      <dsp:spPr>
        <a:xfrm>
          <a:off x="3343450" y="1552447"/>
          <a:ext cx="1350528" cy="62821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2777A5-0E67-4A53-8183-30FDEA8F762E}">
      <dsp:nvSpPr>
        <dsp:cNvPr id="0" name=""/>
        <dsp:cNvSpPr/>
      </dsp:nvSpPr>
      <dsp:spPr>
        <a:xfrm>
          <a:off x="3453374" y="1656875"/>
          <a:ext cx="1350528" cy="62821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Ұсақ  қол моторикасын</a:t>
          </a:r>
          <a:endParaRPr lang="ru-RU" sz="1400" kern="1200" dirty="0"/>
        </a:p>
      </dsp:txBody>
      <dsp:txXfrm>
        <a:off x="3471774" y="1675275"/>
        <a:ext cx="1313728" cy="591412"/>
      </dsp:txXfrm>
    </dsp:sp>
    <dsp:sp modelId="{A95A4805-19E3-49E2-846E-65AB996E900B}">
      <dsp:nvSpPr>
        <dsp:cNvPr id="0" name=""/>
        <dsp:cNvSpPr/>
      </dsp:nvSpPr>
      <dsp:spPr>
        <a:xfrm>
          <a:off x="4913826" y="1552447"/>
          <a:ext cx="1260501" cy="859753"/>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A250B7-007A-4A8E-9889-ABF3224A9D03}">
      <dsp:nvSpPr>
        <dsp:cNvPr id="0" name=""/>
        <dsp:cNvSpPr/>
      </dsp:nvSpPr>
      <dsp:spPr>
        <a:xfrm>
          <a:off x="5023749" y="1656875"/>
          <a:ext cx="1260501" cy="859753"/>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Шығарма-шылық қабілетін</a:t>
          </a:r>
          <a:endParaRPr lang="ru-RU" sz="1400" kern="1200" dirty="0">
            <a:latin typeface="Times New Roman" pitchFamily="18" charset="0"/>
            <a:cs typeface="Times New Roman" pitchFamily="18" charset="0"/>
          </a:endParaRPr>
        </a:p>
      </dsp:txBody>
      <dsp:txXfrm>
        <a:off x="5048930" y="1682056"/>
        <a:ext cx="1210139" cy="809391"/>
      </dsp:txXfrm>
    </dsp:sp>
    <dsp:sp modelId="{E49AFADA-4CB6-4BA1-8270-C2AC0B119DD1}">
      <dsp:nvSpPr>
        <dsp:cNvPr id="0" name=""/>
        <dsp:cNvSpPr/>
      </dsp:nvSpPr>
      <dsp:spPr>
        <a:xfrm>
          <a:off x="4954303" y="2699925"/>
          <a:ext cx="1179545" cy="12193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827D59-3660-4961-9070-E3CF0ADD58C0}">
      <dsp:nvSpPr>
        <dsp:cNvPr id="0" name=""/>
        <dsp:cNvSpPr/>
      </dsp:nvSpPr>
      <dsp:spPr>
        <a:xfrm>
          <a:off x="5064227" y="2804352"/>
          <a:ext cx="1179545" cy="121936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kk-KZ" sz="1400" kern="1200" dirty="0" smtClean="0">
              <a:latin typeface="Times New Roman" pitchFamily="18" charset="0"/>
              <a:cs typeface="Times New Roman" pitchFamily="18" charset="0"/>
            </a:rPr>
            <a:t>Қимыл-қозғалыс қабілеттерін</a:t>
          </a:r>
          <a:endParaRPr lang="ru-RU" sz="1400" kern="1200" dirty="0"/>
        </a:p>
      </dsp:txBody>
      <dsp:txXfrm>
        <a:off x="5098775" y="2838900"/>
        <a:ext cx="1110449" cy="1150271"/>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23.01.2024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579373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23.01.2024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590807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23.01.2024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367148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23.01.2024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711766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23.01.2024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73533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23.01.2024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107312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23.01.2024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444941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23.01.2024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186805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23.01.2024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069361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23.01.2024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615433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23.01.2024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983520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23.01.2024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13837487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emf"/><Relationship Id="rId7" Type="http://schemas.openxmlformats.org/officeDocument/2006/relationships/image" Target="../media/image16.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20.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19" y="188640"/>
            <a:ext cx="8784977"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511660" y="1844824"/>
            <a:ext cx="5976664" cy="1077218"/>
          </a:xfrm>
          <a:prstGeom prst="rect">
            <a:avLst/>
          </a:prstGeom>
          <a:noFill/>
        </p:spPr>
        <p:txBody>
          <a:bodyPr wrap="square" rtlCol="0">
            <a:spAutoFit/>
          </a:bodyPr>
          <a:lstStyle/>
          <a:p>
            <a:pPr algn="ctr"/>
            <a:r>
              <a:rPr lang="kk-KZ" sz="3200" b="1" i="1" dirty="0" smtClean="0">
                <a:latin typeface="Times New Roman" pitchFamily="18" charset="0"/>
                <a:cs typeface="Times New Roman" pitchFamily="18" charset="0"/>
              </a:rPr>
              <a:t>«Марблс тастарын түзету жұмысында қолдану»</a:t>
            </a:r>
            <a:endParaRPr lang="ru-RU" sz="3200" b="1" i="1" dirty="0">
              <a:latin typeface="Times New Roman" pitchFamily="18" charset="0"/>
              <a:cs typeface="Times New Roman" pitchFamily="18" charset="0"/>
            </a:endParaRPr>
          </a:p>
        </p:txBody>
      </p:sp>
      <p:pic>
        <p:nvPicPr>
          <p:cNvPr id="4104" name="Picture 8" descr="C:\Users\Админ\Desktop\d24696172242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3140968"/>
            <a:ext cx="4176464" cy="2784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7239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893846"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103008" y="1120676"/>
            <a:ext cx="7285416" cy="4247317"/>
          </a:xfrm>
          <a:prstGeom prst="rect">
            <a:avLst/>
          </a:prstGeom>
          <a:noFill/>
        </p:spPr>
        <p:txBody>
          <a:bodyPr wrap="square" rtlCol="0">
            <a:spAutoFit/>
          </a:bodyPr>
          <a:lstStyle/>
          <a:p>
            <a:pPr lvl="0"/>
            <a:r>
              <a:rPr lang="kk-KZ" dirty="0" smtClean="0">
                <a:latin typeface="Times New Roman" pitchFamily="18" charset="0"/>
                <a:ea typeface="Calibri" pitchFamily="34" charset="0"/>
                <a:cs typeface="Times New Roman" pitchFamily="18" charset="0"/>
              </a:rPr>
              <a:t>      	</a:t>
            </a:r>
            <a:r>
              <a:rPr lang="kk-KZ" b="1" dirty="0" smtClean="0">
                <a:latin typeface="Times New Roman" pitchFamily="18" charset="0"/>
                <a:ea typeface="Calibri" pitchFamily="34" charset="0"/>
                <a:cs typeface="Times New Roman" pitchFamily="18" charset="0"/>
              </a:rPr>
              <a:t>Марблс  </a:t>
            </a:r>
            <a:r>
              <a:rPr lang="kk-KZ" b="1" dirty="0">
                <a:latin typeface="Times New Roman" pitchFamily="18" charset="0"/>
                <a:ea typeface="Calibri" pitchFamily="34" charset="0"/>
                <a:cs typeface="Times New Roman" pitchFamily="18" charset="0"/>
              </a:rPr>
              <a:t>(«мәрмәр» деп аударылады</a:t>
            </a:r>
            <a:r>
              <a:rPr lang="kk-KZ" b="1" dirty="0" smtClean="0">
                <a:latin typeface="Times New Roman" pitchFamily="18" charset="0"/>
                <a:ea typeface="Calibri" pitchFamily="34" charset="0"/>
                <a:cs typeface="Times New Roman" pitchFamily="18" charset="0"/>
              </a:rPr>
              <a:t>)</a:t>
            </a:r>
          </a:p>
          <a:p>
            <a:pPr lvl="0" algn="just"/>
            <a:r>
              <a:rPr lang="kk-KZ" dirty="0" smtClean="0">
                <a:latin typeface="Times New Roman" pitchFamily="18" charset="0"/>
                <a:ea typeface="Calibri" pitchFamily="34" charset="0"/>
                <a:cs typeface="Times New Roman" pitchFamily="18" charset="0"/>
              </a:rPr>
              <a:t>	Бұл </a:t>
            </a:r>
            <a:r>
              <a:rPr lang="kk-KZ" dirty="0">
                <a:latin typeface="Times New Roman" pitchFamily="18" charset="0"/>
                <a:ea typeface="Calibri" pitchFamily="34" charset="0"/>
                <a:cs typeface="Times New Roman" pitchFamily="18" charset="0"/>
              </a:rPr>
              <a:t>кішкентай сфералық ойыншық, әдетте </a:t>
            </a:r>
            <a:r>
              <a:rPr lang="kk-KZ" dirty="0" smtClean="0">
                <a:latin typeface="Times New Roman" pitchFamily="18" charset="0"/>
                <a:ea typeface="Calibri" pitchFamily="34" charset="0"/>
                <a:cs typeface="Times New Roman" pitchFamily="18" charset="0"/>
              </a:rPr>
              <a:t>шыныдан, </a:t>
            </a:r>
            <a:r>
              <a:rPr lang="kk-KZ" dirty="0">
                <a:latin typeface="Times New Roman" pitchFamily="18" charset="0"/>
                <a:ea typeface="Calibri" pitchFamily="34" charset="0"/>
                <a:cs typeface="Times New Roman" pitchFamily="18" charset="0"/>
              </a:rPr>
              <a:t>саздан, </a:t>
            </a:r>
            <a:endParaRPr lang="kk-KZ" dirty="0" smtClean="0">
              <a:latin typeface="Times New Roman" pitchFamily="18" charset="0"/>
              <a:ea typeface="Calibri" pitchFamily="34" charset="0"/>
              <a:cs typeface="Times New Roman" pitchFamily="18" charset="0"/>
            </a:endParaRPr>
          </a:p>
          <a:p>
            <a:pPr lvl="0" algn="just"/>
            <a:r>
              <a:rPr lang="kk-KZ" dirty="0" smtClean="0">
                <a:latin typeface="Times New Roman" pitchFamily="18" charset="0"/>
                <a:ea typeface="Calibri" pitchFamily="34" charset="0"/>
                <a:cs typeface="Times New Roman" pitchFamily="18" charset="0"/>
              </a:rPr>
              <a:t>болаттан  </a:t>
            </a:r>
            <a:r>
              <a:rPr lang="kk-KZ" dirty="0">
                <a:latin typeface="Times New Roman" pitchFamily="18" charset="0"/>
                <a:ea typeface="Calibri" pitchFamily="34" charset="0"/>
                <a:cs typeface="Times New Roman" pitchFamily="18" charset="0"/>
              </a:rPr>
              <a:t>жасалған түрлі-түсті шар. </a:t>
            </a:r>
            <a:r>
              <a:rPr lang="kk-KZ" dirty="0" smtClean="0">
                <a:latin typeface="Times New Roman" pitchFamily="18" charset="0"/>
                <a:ea typeface="Calibri" pitchFamily="34" charset="0"/>
                <a:cs typeface="Times New Roman" pitchFamily="18" charset="0"/>
              </a:rPr>
              <a:t>Бұл </a:t>
            </a:r>
            <a:r>
              <a:rPr lang="kk-KZ" dirty="0">
                <a:latin typeface="Times New Roman" pitchFamily="18" charset="0"/>
                <a:ea typeface="Calibri" pitchFamily="34" charset="0"/>
                <a:cs typeface="Times New Roman" pitchFamily="18" charset="0"/>
              </a:rPr>
              <a:t>шарлардың мөлшері әртүрлі. </a:t>
            </a:r>
            <a:r>
              <a:rPr lang="kk-KZ" dirty="0" smtClean="0">
                <a:latin typeface="Times New Roman" pitchFamily="18" charset="0"/>
                <a:ea typeface="Calibri" pitchFamily="34" charset="0"/>
                <a:cs typeface="Times New Roman" pitchFamily="18" charset="0"/>
              </a:rPr>
              <a:t>Көбінесе </a:t>
            </a:r>
            <a:r>
              <a:rPr lang="kk-KZ" dirty="0">
                <a:latin typeface="Times New Roman" pitchFamily="18" charset="0"/>
                <a:ea typeface="Calibri" pitchFamily="34" charset="0"/>
                <a:cs typeface="Times New Roman" pitchFamily="18" charset="0"/>
              </a:rPr>
              <a:t>олардың диаметрі </a:t>
            </a:r>
            <a:r>
              <a:rPr lang="kk-KZ" dirty="0" smtClean="0">
                <a:latin typeface="Times New Roman" pitchFamily="18" charset="0"/>
                <a:ea typeface="Calibri" pitchFamily="34" charset="0"/>
                <a:cs typeface="Times New Roman" pitchFamily="18" charset="0"/>
              </a:rPr>
              <a:t>шамамен </a:t>
            </a:r>
            <a:r>
              <a:rPr lang="kk-KZ" dirty="0">
                <a:latin typeface="Times New Roman" pitchFamily="18" charset="0"/>
                <a:ea typeface="Calibri" pitchFamily="34" charset="0"/>
                <a:cs typeface="Times New Roman" pitchFamily="18" charset="0"/>
              </a:rPr>
              <a:t>1,25-2,5 см, бірақ мөлшері әртүрлі болуы мүмкін. </a:t>
            </a:r>
            <a:r>
              <a:rPr lang="kk-KZ" dirty="0" smtClean="0">
                <a:latin typeface="Times New Roman" pitchFamily="18" charset="0"/>
                <a:ea typeface="Calibri" pitchFamily="34" charset="0"/>
                <a:cs typeface="Times New Roman" pitchFamily="18" charset="0"/>
              </a:rPr>
              <a:t>Тастардың </a:t>
            </a:r>
            <a:r>
              <a:rPr lang="kk-KZ" dirty="0">
                <a:latin typeface="Times New Roman" pitchFamily="18" charset="0"/>
                <a:ea typeface="Calibri" pitchFamily="34" charset="0"/>
                <a:cs typeface="Times New Roman" pitchFamily="18" charset="0"/>
              </a:rPr>
              <a:t>әртүрлі түстері бар. </a:t>
            </a:r>
            <a:r>
              <a:rPr lang="kk-KZ" dirty="0" smtClean="0">
                <a:latin typeface="Times New Roman" pitchFamily="18" charset="0"/>
                <a:cs typeface="Times New Roman" pitchFamily="18" charset="0"/>
              </a:rPr>
              <a:t>Кейбір </a:t>
            </a:r>
            <a:r>
              <a:rPr lang="kk-KZ" dirty="0">
                <a:latin typeface="Times New Roman" pitchFamily="18" charset="0"/>
                <a:cs typeface="Times New Roman" pitchFamily="18" charset="0"/>
              </a:rPr>
              <a:t>қиыршық тастар жалпақ шар </a:t>
            </a:r>
            <a:r>
              <a:rPr lang="kk-KZ" dirty="0" smtClean="0">
                <a:latin typeface="Times New Roman" pitchFamily="18" charset="0"/>
                <a:cs typeface="Times New Roman" pitchFamily="18" charset="0"/>
              </a:rPr>
              <a:t>тәрізді </a:t>
            </a:r>
            <a:r>
              <a:rPr lang="kk-KZ" dirty="0">
                <a:latin typeface="Times New Roman" pitchFamily="18" charset="0"/>
                <a:cs typeface="Times New Roman" pitchFamily="18" charset="0"/>
              </a:rPr>
              <a:t>және аудармада  </a:t>
            </a:r>
            <a:r>
              <a:rPr lang="kk-KZ" dirty="0" smtClean="0">
                <a:latin typeface="Times New Roman" pitchFamily="18" charset="0"/>
                <a:cs typeface="Times New Roman" pitchFamily="18" charset="0"/>
              </a:rPr>
              <a:t>«</a:t>
            </a:r>
            <a:r>
              <a:rPr lang="kk-KZ" dirty="0">
                <a:latin typeface="Times New Roman" pitchFamily="18" charset="0"/>
                <a:cs typeface="Times New Roman" pitchFamily="18" charset="0"/>
              </a:rPr>
              <a:t>шегенің қалпағы» </a:t>
            </a:r>
            <a:r>
              <a:rPr lang="kk-KZ" dirty="0" smtClean="0">
                <a:latin typeface="Times New Roman" pitchFamily="18" charset="0"/>
                <a:cs typeface="Times New Roman" pitchFamily="18" charset="0"/>
              </a:rPr>
              <a:t>дегенді </a:t>
            </a:r>
            <a:r>
              <a:rPr lang="kk-KZ" dirty="0">
                <a:latin typeface="Times New Roman" pitchFamily="18" charset="0"/>
                <a:cs typeface="Times New Roman" pitchFamily="18" charset="0"/>
              </a:rPr>
              <a:t>білдіретін «Кабошон» деп аталады. </a:t>
            </a:r>
            <a:r>
              <a:rPr lang="kk-KZ" dirty="0" smtClean="0">
                <a:latin typeface="Times New Roman" pitchFamily="18" charset="0"/>
                <a:cs typeface="Times New Roman" pitchFamily="18" charset="0"/>
              </a:rPr>
              <a:t>Жұмысыңызда </a:t>
            </a:r>
            <a:r>
              <a:rPr lang="kk-KZ" dirty="0">
                <a:latin typeface="Times New Roman" pitchFamily="18" charset="0"/>
                <a:cs typeface="Times New Roman" pitchFamily="18" charset="0"/>
              </a:rPr>
              <a:t>кабошондарды пайдалану ыңғайлы, </a:t>
            </a:r>
            <a:r>
              <a:rPr lang="kk-KZ" dirty="0" smtClean="0">
                <a:latin typeface="Times New Roman" pitchFamily="18" charset="0"/>
                <a:cs typeface="Times New Roman" pitchFamily="18" charset="0"/>
              </a:rPr>
              <a:t>өйткені </a:t>
            </a:r>
            <a:r>
              <a:rPr lang="kk-KZ" dirty="0">
                <a:latin typeface="Times New Roman" pitchFamily="18" charset="0"/>
                <a:cs typeface="Times New Roman" pitchFamily="18" charset="0"/>
              </a:rPr>
              <a:t>бұл тас тұрақты және домалақтамайды. </a:t>
            </a:r>
            <a:r>
              <a:rPr lang="kk-KZ" dirty="0" smtClean="0">
                <a:latin typeface="Times New Roman" pitchFamily="18" charset="0"/>
                <a:cs typeface="Times New Roman" pitchFamily="18" charset="0"/>
              </a:rPr>
              <a:t>Сонымен</a:t>
            </a:r>
            <a:r>
              <a:rPr lang="kk-KZ" dirty="0">
                <a:latin typeface="Times New Roman" pitchFamily="18" charset="0"/>
                <a:cs typeface="Times New Roman" pitchFamily="18" charset="0"/>
              </a:rPr>
              <a:t>, бір жағынан, тас дөңес, ал екінші жағынан, ол тегіс, кесілген</a:t>
            </a:r>
            <a:r>
              <a:rPr lang="kk-KZ" dirty="0"/>
              <a:t>. </a:t>
            </a:r>
            <a:r>
              <a:rPr lang="kk-KZ" dirty="0">
                <a:latin typeface="Times New Roman" pitchFamily="18" charset="0"/>
                <a:cs typeface="Times New Roman" pitchFamily="18" charset="0"/>
              </a:rPr>
              <a:t>Қиыршық тастар жарқыраған, пішіні, түсі, құрылымы жағынан алуан түрлі, олар балалардың дүниені эстетикалық тануға деген қажеттіліктерін қанағаттандырады, психоэмоционалды сауықтыруға ықпал етеді. </a:t>
            </a:r>
            <a:endParaRPr lang="ru-RU" dirty="0">
              <a:latin typeface="Times New Roman" pitchFamily="18" charset="0"/>
              <a:cs typeface="Times New Roman" pitchFamily="18" charset="0"/>
            </a:endParaRPr>
          </a:p>
          <a:p>
            <a:pPr lvl="0"/>
            <a:endParaRPr lang="ru-RU" dirty="0">
              <a:latin typeface="Arial" pitchFamily="34" charset="0"/>
              <a:cs typeface="Arial" pitchFamily="34" charset="0"/>
            </a:endParaRPr>
          </a:p>
          <a:p>
            <a:endParaRPr lang="ru-RU" dirty="0"/>
          </a:p>
        </p:txBody>
      </p:sp>
    </p:spTree>
    <p:extLst>
      <p:ext uri="{BB962C8B-B14F-4D97-AF65-F5344CB8AC3E}">
        <p14:creationId xmlns:p14="http://schemas.microsoft.com/office/powerpoint/2010/main" val="1811263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856984"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237053" y="1052736"/>
            <a:ext cx="6647315" cy="4678204"/>
          </a:xfrm>
          <a:prstGeom prst="rect">
            <a:avLst/>
          </a:prstGeom>
          <a:noFill/>
        </p:spPr>
        <p:txBody>
          <a:bodyPr wrap="square" rtlCol="0">
            <a:spAutoFit/>
          </a:bodyPr>
          <a:lstStyle/>
          <a:p>
            <a:pPr algn="just"/>
            <a:r>
              <a:rPr lang="kk-KZ" sz="2000" dirty="0" smtClean="0">
                <a:latin typeface="Times New Roman" pitchFamily="18" charset="0"/>
                <a:cs typeface="Times New Roman" pitchFamily="18" charset="0"/>
              </a:rPr>
              <a:t>	Мәрмәр тастары </a:t>
            </a:r>
            <a:r>
              <a:rPr lang="kk-KZ" sz="2000" dirty="0">
                <a:latin typeface="Times New Roman" pitchFamily="18" charset="0"/>
                <a:cs typeface="Times New Roman" pitchFamily="18" charset="0"/>
              </a:rPr>
              <a:t>балаларда қуаныш, бақыт сезімдерін, оларға қол тигізуге, сезінуге, жанасуға, ойнауға деген ұмтылысты тудырады. Қуанышты эмоциялар тиімділікті арттырады, шаршауды азайтады, бұл балалардың жалпы денсаулығына пайдалы әсер етеді. Қиыршық тастардың әсемдігі таң қалдырады, ересектер де, балалар да оларға қол тигізгісі келеді, оларды қолдарымен ұстағысы келеді, олармен ойнағысы келеді. Мраморлардың эстетикалық тартымдылығы қазіргі балалардың бұл ойынға деген қызығушылығын арттырды.</a:t>
            </a:r>
            <a:endParaRPr lang="ru-RU" sz="2000" dirty="0">
              <a:latin typeface="Times New Roman" pitchFamily="18" charset="0"/>
              <a:cs typeface="Times New Roman" pitchFamily="18" charset="0"/>
            </a:endParaRPr>
          </a:p>
          <a:p>
            <a:pPr algn="just"/>
            <a:r>
              <a:rPr lang="kk-KZ" sz="2000" dirty="0">
                <a:latin typeface="Times New Roman" pitchFamily="18" charset="0"/>
                <a:cs typeface="Times New Roman" pitchFamily="18" charset="0"/>
              </a:rPr>
              <a:t>Осы материалмен мақсатты түрде оқу барысында түйсіктердің барлық түрлері дамиды, дүниені сенсорлық тануы жетілдіріледі, ынта, сана, қызығушылық артады, дербестікке ұмтылыс қалыптасады. </a:t>
            </a:r>
          </a:p>
          <a:p>
            <a:pPr algn="just"/>
            <a:endParaRPr lang="ru-RU" dirty="0"/>
          </a:p>
        </p:txBody>
      </p:sp>
    </p:spTree>
    <p:extLst>
      <p:ext uri="{BB962C8B-B14F-4D97-AF65-F5344CB8AC3E}">
        <p14:creationId xmlns:p14="http://schemas.microsoft.com/office/powerpoint/2010/main" val="2335317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856984" cy="640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65328" y="908720"/>
            <a:ext cx="7056784" cy="5909310"/>
          </a:xfrm>
          <a:prstGeom prst="rect">
            <a:avLst/>
          </a:prstGeom>
          <a:noFill/>
        </p:spPr>
        <p:txBody>
          <a:bodyPr wrap="square" rtlCol="0">
            <a:spAutoFit/>
          </a:bodyPr>
          <a:lstStyle/>
          <a:p>
            <a:endParaRPr lang="kk-KZ" dirty="0" smtClean="0"/>
          </a:p>
          <a:p>
            <a:pPr algn="just"/>
            <a:r>
              <a:rPr lang="kk-KZ" dirty="0"/>
              <a:t> </a:t>
            </a:r>
            <a:r>
              <a:rPr lang="kk-KZ" dirty="0">
                <a:latin typeface="Times New Roman" pitchFamily="18" charset="0"/>
                <a:cs typeface="Times New Roman" pitchFamily="18" charset="0"/>
              </a:rPr>
              <a:t>Сондай-ақ, релаксация үшін тосын сәтті, эмоционалды жағымды көңіл-күйді жасау үшін түрлі-түсті шарлар мен қиыршық тастар сәтті қолданылады. Тастармен жұмыс істеу шығармашылық пен ізденіске, шаршауды, шиеленісті жеңілдетуге және жағымсыз эмоционалды тәжірибені шешуге мүмкіндік береді.</a:t>
            </a:r>
            <a:endParaRPr lang="ru-RU" dirty="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a:t>
            </a:r>
            <a:r>
              <a:rPr lang="kk-KZ" dirty="0">
                <a:latin typeface="Times New Roman" pitchFamily="18" charset="0"/>
                <a:cs typeface="Times New Roman" pitchFamily="18" charset="0"/>
              </a:rPr>
              <a:t>Мраморлар» ойынын балалар психологтары өскелең ұрпақ үшін ең пайдалы ойын ретінде таниды: ол дәлдік, жылдамдық, ұқыптылық және қозғалыс дағдыларын дамытады, ал шыны тастардың әдемі реңктері баланың сұлулық сезімін оятады. Олармен жұмыс жасау балалардың есте сақтауын, ойлауын, зейінін, қиялын дамытады. Саусақтардың қимылдары орталық жүйке жүйесінің қызметін ынталандырып, баланың сөйлеуін тездетеді. Балалар сөйлеуін белгілі зерттеуші М.М.Кольцов былай деп жазады: «Тарихи тұрғыдан алғанда, адамның даму барысындағы саусақтардың қозғалысы сөйлеу қызметімен тығыз байланысты болып шықты».</a:t>
            </a:r>
            <a:endParaRPr lang="ru-RU" dirty="0">
              <a:latin typeface="Times New Roman" pitchFamily="18" charset="0"/>
              <a:cs typeface="Times New Roman" pitchFamily="18" charset="0"/>
            </a:endParaRPr>
          </a:p>
          <a:p>
            <a:pPr algn="just"/>
            <a:r>
              <a:rPr lang="kk-KZ" dirty="0"/>
              <a:t> </a:t>
            </a:r>
            <a:endParaRPr lang="ru-RU" dirty="0"/>
          </a:p>
          <a:p>
            <a:endParaRPr lang="ru-RU" dirty="0"/>
          </a:p>
          <a:p>
            <a:r>
              <a:rPr lang="kk-KZ" dirty="0"/>
              <a:t>  </a:t>
            </a:r>
            <a:endParaRPr lang="ru-RU" dirty="0"/>
          </a:p>
          <a:p>
            <a:endParaRPr lang="ru-RU" dirty="0"/>
          </a:p>
          <a:p>
            <a:r>
              <a:rPr lang="kk-KZ" dirty="0"/>
              <a:t> </a:t>
            </a:r>
            <a:endParaRPr lang="ru-RU" dirty="0"/>
          </a:p>
        </p:txBody>
      </p:sp>
    </p:spTree>
    <p:extLst>
      <p:ext uri="{BB962C8B-B14F-4D97-AF65-F5344CB8AC3E}">
        <p14:creationId xmlns:p14="http://schemas.microsoft.com/office/powerpoint/2010/main" val="35122664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228600"/>
            <a:ext cx="8784976"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259632" y="796642"/>
            <a:ext cx="6624735" cy="400110"/>
          </a:xfrm>
          <a:prstGeom prst="rect">
            <a:avLst/>
          </a:prstGeom>
          <a:noFill/>
        </p:spPr>
        <p:txBody>
          <a:bodyPr wrap="square" rtlCol="0">
            <a:spAutoFit/>
          </a:bodyPr>
          <a:lstStyle/>
          <a:p>
            <a:endParaRPr lang="ru-RU" sz="2000" b="1" dirty="0">
              <a:latin typeface="Times New Roman" pitchFamily="18" charset="0"/>
              <a:cs typeface="Times New Roman" pitchFamily="18" charset="0"/>
            </a:endParaRPr>
          </a:p>
        </p:txBody>
      </p:sp>
      <p:sp>
        <p:nvSpPr>
          <p:cNvPr id="7" name="Прямоугольник 6"/>
          <p:cNvSpPr/>
          <p:nvPr/>
        </p:nvSpPr>
        <p:spPr>
          <a:xfrm>
            <a:off x="-1471613" y="1988394"/>
            <a:ext cx="2286001" cy="369332"/>
          </a:xfrm>
          <a:prstGeom prst="rect">
            <a:avLst/>
          </a:prstGeom>
        </p:spPr>
        <p:txBody>
          <a:bodyPr>
            <a:spAutoFit/>
          </a:bodyPr>
          <a:lstStyle/>
          <a:p>
            <a:pPr lvl="0"/>
            <a:endParaRPr lang="ru-RU" dirty="0">
              <a:solidFill>
                <a:prstClr val="black"/>
              </a:solidFill>
            </a:endParaRPr>
          </a:p>
        </p:txBody>
      </p:sp>
      <p:graphicFrame>
        <p:nvGraphicFramePr>
          <p:cNvPr id="8" name="Схема 7"/>
          <p:cNvGraphicFramePr/>
          <p:nvPr>
            <p:extLst>
              <p:ext uri="{D42A27DB-BD31-4B8C-83A1-F6EECF244321}">
                <p14:modId xmlns:p14="http://schemas.microsoft.com/office/powerpoint/2010/main" val="4012113912"/>
              </p:ext>
            </p:extLst>
          </p:nvPr>
        </p:nvGraphicFramePr>
        <p:xfrm>
          <a:off x="1523998" y="692697"/>
          <a:ext cx="6144345" cy="4712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1" name="Группа 10"/>
          <p:cNvGrpSpPr/>
          <p:nvPr/>
        </p:nvGrpSpPr>
        <p:grpSpPr>
          <a:xfrm>
            <a:off x="3989226" y="2349734"/>
            <a:ext cx="1334988" cy="867742"/>
            <a:chOff x="3398899" y="3136663"/>
            <a:chExt cx="1334988" cy="867742"/>
          </a:xfrm>
        </p:grpSpPr>
        <p:sp>
          <p:nvSpPr>
            <p:cNvPr id="13" name="Скругленный прямоугольник 12"/>
            <p:cNvSpPr/>
            <p:nvPr/>
          </p:nvSpPr>
          <p:spPr>
            <a:xfrm>
              <a:off x="3398899" y="3136663"/>
              <a:ext cx="1334988" cy="867742"/>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Скругленный прямоугольник 4"/>
            <p:cNvSpPr/>
            <p:nvPr/>
          </p:nvSpPr>
          <p:spPr>
            <a:xfrm>
              <a:off x="3441259" y="3179023"/>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400" b="1" kern="1200" dirty="0" smtClean="0">
                  <a:solidFill>
                    <a:prstClr val="black"/>
                  </a:solidFill>
                  <a:latin typeface="Times New Roman" pitchFamily="18" charset="0"/>
                  <a:cs typeface="Times New Roman" pitchFamily="18" charset="0"/>
                </a:rPr>
                <a:t>Сөздік қорын молайту;</a:t>
              </a:r>
              <a:endParaRPr lang="ru-RU" sz="1400" b="1" kern="1200" dirty="0" smtClean="0">
                <a:solidFill>
                  <a:prstClr val="black"/>
                </a:solidFill>
                <a:latin typeface="Times New Roman" pitchFamily="18" charset="0"/>
                <a:cs typeface="Times New Roman" pitchFamily="18" charset="0"/>
              </a:endParaRPr>
            </a:p>
            <a:p>
              <a:pPr algn="ctr" defTabSz="355600">
                <a:lnSpc>
                  <a:spcPct val="90000"/>
                </a:lnSpc>
                <a:spcBef>
                  <a:spcPct val="0"/>
                </a:spcBef>
                <a:spcAft>
                  <a:spcPct val="35000"/>
                </a:spcAft>
              </a:pPr>
              <a:endParaRPr lang="ru-RU" sz="800" kern="1200" dirty="0"/>
            </a:p>
          </p:txBody>
        </p:sp>
      </p:grpSp>
      <p:grpSp>
        <p:nvGrpSpPr>
          <p:cNvPr id="15" name="Группа 14"/>
          <p:cNvGrpSpPr/>
          <p:nvPr/>
        </p:nvGrpSpPr>
        <p:grpSpPr>
          <a:xfrm>
            <a:off x="3946866" y="3325521"/>
            <a:ext cx="1345244" cy="867742"/>
            <a:chOff x="3346283" y="3136663"/>
            <a:chExt cx="1345244" cy="867742"/>
          </a:xfrm>
          <a:solidFill>
            <a:srgbClr val="FF0000"/>
          </a:solidFill>
        </p:grpSpPr>
        <p:sp>
          <p:nvSpPr>
            <p:cNvPr id="16" name="Скругленный прямоугольник 15"/>
            <p:cNvSpPr/>
            <p:nvPr/>
          </p:nvSpPr>
          <p:spPr>
            <a:xfrm>
              <a:off x="3346283" y="3136663"/>
              <a:ext cx="1334988" cy="867742"/>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Скругленный прямоугольник 4"/>
            <p:cNvSpPr/>
            <p:nvPr/>
          </p:nvSpPr>
          <p:spPr>
            <a:xfrm>
              <a:off x="3441259" y="3179023"/>
              <a:ext cx="1250268" cy="78302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kk-KZ" sz="1400" b="1" dirty="0" smtClean="0">
                  <a:solidFill>
                    <a:prstClr val="black"/>
                  </a:solidFill>
                </a:rPr>
                <a:t>Зейінін, есте сақтауын қабілетін дамыту</a:t>
              </a:r>
              <a:endParaRPr lang="ru-RU" sz="1400" b="1" kern="1200" dirty="0"/>
            </a:p>
          </p:txBody>
        </p:sp>
      </p:grpSp>
    </p:spTree>
    <p:extLst>
      <p:ext uri="{BB962C8B-B14F-4D97-AF65-F5344CB8AC3E}">
        <p14:creationId xmlns:p14="http://schemas.microsoft.com/office/powerpoint/2010/main" val="2767526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928992"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Схема 1"/>
          <p:cNvGraphicFramePr/>
          <p:nvPr>
            <p:extLst>
              <p:ext uri="{D42A27DB-BD31-4B8C-83A1-F6EECF244321}">
                <p14:modId xmlns:p14="http://schemas.microsoft.com/office/powerpoint/2010/main" val="1743180724"/>
              </p:ext>
            </p:extLst>
          </p:nvPr>
        </p:nvGraphicFramePr>
        <p:xfrm>
          <a:off x="1524000" y="1397000"/>
          <a:ext cx="628836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60935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648" y="116632"/>
            <a:ext cx="8893848" cy="6480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237053" y="1052736"/>
            <a:ext cx="7151371" cy="4585871"/>
          </a:xfrm>
          <a:prstGeom prst="rect">
            <a:avLst/>
          </a:prstGeom>
          <a:noFill/>
        </p:spPr>
        <p:txBody>
          <a:bodyPr wrap="square" rtlCol="0">
            <a:spAutoFit/>
          </a:bodyPr>
          <a:lstStyle/>
          <a:p>
            <a:r>
              <a:rPr lang="kk-KZ" sz="1600" b="1" dirty="0" smtClean="0">
                <a:latin typeface="Times New Roman" pitchFamily="18" charset="0"/>
                <a:cs typeface="Times New Roman" pitchFamily="18" charset="0"/>
              </a:rPr>
              <a:t>«Түстерге </a:t>
            </a:r>
            <a:r>
              <a:rPr lang="kk-KZ" sz="1600" b="1" dirty="0">
                <a:latin typeface="Times New Roman" pitchFamily="18" charset="0"/>
                <a:cs typeface="Times New Roman" pitchFamily="18" charset="0"/>
              </a:rPr>
              <a:t>бөлу» ойыны.</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Мақсаты: </a:t>
            </a:r>
            <a:r>
              <a:rPr lang="kk-KZ" sz="1600" dirty="0" smtClean="0">
                <a:latin typeface="Times New Roman" pitchFamily="18" charset="0"/>
                <a:cs typeface="Times New Roman" pitchFamily="18" charset="0"/>
              </a:rPr>
              <a:t>тастарды </a:t>
            </a:r>
            <a:r>
              <a:rPr lang="kk-KZ" sz="1600" dirty="0">
                <a:latin typeface="Times New Roman" pitchFamily="18" charset="0"/>
                <a:cs typeface="Times New Roman" pitchFamily="18" charset="0"/>
              </a:rPr>
              <a:t>түсі бойынша жіктеу қабілетін қалыптастыру.</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Шарты: </a:t>
            </a:r>
            <a:r>
              <a:rPr lang="kk-KZ" sz="1600" dirty="0">
                <a:latin typeface="Times New Roman" pitchFamily="18" charset="0"/>
                <a:cs typeface="Times New Roman" pitchFamily="18" charset="0"/>
              </a:rPr>
              <a:t>Баланың алдына </a:t>
            </a:r>
            <a:r>
              <a:rPr lang="kk-KZ" sz="1600" dirty="0" smtClean="0">
                <a:latin typeface="Times New Roman" pitchFamily="18" charset="0"/>
                <a:cs typeface="Times New Roman" pitchFamily="18" charset="0"/>
              </a:rPr>
              <a:t>ыдыстар  </a:t>
            </a:r>
            <a:r>
              <a:rPr lang="kk-KZ" sz="1600" dirty="0">
                <a:latin typeface="Times New Roman" pitchFamily="18" charset="0"/>
                <a:cs typeface="Times New Roman" pitchFamily="18" charset="0"/>
              </a:rPr>
              <a:t>қойылады және </a:t>
            </a:r>
            <a:r>
              <a:rPr lang="kk-KZ" sz="1600" dirty="0" smtClean="0">
                <a:latin typeface="Times New Roman" pitchFamily="18" charset="0"/>
                <a:cs typeface="Times New Roman" pitchFamily="18" charset="0"/>
              </a:rPr>
              <a:t>олардың түсіне </a:t>
            </a:r>
            <a:r>
              <a:rPr lang="kk-KZ" sz="1600" dirty="0">
                <a:latin typeface="Times New Roman" pitchFamily="18" charset="0"/>
                <a:cs typeface="Times New Roman" pitchFamily="18" charset="0"/>
              </a:rPr>
              <a:t>сәйкес тастарды тәрелкелер арасында бөлу ұсынылады. Бала қызыл тәрелкеге ​​қызыл тастарды, сарыға сары тастарды, </a:t>
            </a:r>
            <a:r>
              <a:rPr lang="kk-KZ" sz="1600" dirty="0" smtClean="0">
                <a:latin typeface="Times New Roman" pitchFamily="18" charset="0"/>
                <a:cs typeface="Times New Roman" pitchFamily="18" charset="0"/>
              </a:rPr>
              <a:t>т.б.</a:t>
            </a:r>
          </a:p>
          <a:p>
            <a:r>
              <a:rPr lang="kk-KZ" sz="1600" dirty="0" smtClean="0">
                <a:latin typeface="Times New Roman" pitchFamily="18" charset="0"/>
                <a:cs typeface="Times New Roman" pitchFamily="18" charset="0"/>
              </a:rPr>
              <a:t> </a:t>
            </a:r>
          </a:p>
          <a:p>
            <a:endParaRPr lang="kk-KZ" sz="1600" b="1" dirty="0" smtClean="0"/>
          </a:p>
          <a:p>
            <a:endParaRPr lang="kk-KZ" sz="1600" b="1" dirty="0"/>
          </a:p>
          <a:p>
            <a:endParaRPr lang="kk-KZ" sz="1600" b="1" dirty="0" smtClean="0"/>
          </a:p>
          <a:p>
            <a:endParaRPr lang="kk-KZ" sz="1600" b="1" dirty="0" smtClean="0"/>
          </a:p>
          <a:p>
            <a:r>
              <a:rPr lang="kk-KZ" sz="1600" b="1" dirty="0" smtClean="0">
                <a:latin typeface="Times New Roman" pitchFamily="18" charset="0"/>
                <a:cs typeface="Times New Roman" pitchFamily="18" charset="0"/>
              </a:rPr>
              <a:t>«</a:t>
            </a:r>
            <a:r>
              <a:rPr lang="kk-KZ" sz="1600" b="1" dirty="0">
                <a:latin typeface="Times New Roman" pitchFamily="18" charset="0"/>
                <a:cs typeface="Times New Roman" pitchFamily="18" charset="0"/>
              </a:rPr>
              <a:t>Түрлі-түсті </a:t>
            </a:r>
            <a:r>
              <a:rPr lang="kk-KZ" sz="1600" b="1" dirty="0" smtClean="0">
                <a:latin typeface="Times New Roman" pitchFamily="18" charset="0"/>
                <a:cs typeface="Times New Roman" pitchFamily="18" charset="0"/>
              </a:rPr>
              <a:t>суреттер» </a:t>
            </a:r>
            <a:r>
              <a:rPr lang="kk-KZ" sz="1600" b="1" dirty="0">
                <a:latin typeface="Times New Roman" pitchFamily="18" charset="0"/>
                <a:cs typeface="Times New Roman" pitchFamily="18" charset="0"/>
              </a:rPr>
              <a:t>ойыны</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 Мақсаты: көрнекілік-бейнелі ойлауды дамыту, түстерді </a:t>
            </a:r>
            <a:r>
              <a:rPr lang="kk-KZ" sz="1600" dirty="0" smtClean="0">
                <a:latin typeface="Times New Roman" pitchFamily="18" charset="0"/>
                <a:cs typeface="Times New Roman" pitchFamily="18" charset="0"/>
              </a:rPr>
              <a:t>коррекциялау </a:t>
            </a:r>
            <a:r>
              <a:rPr lang="kk-KZ" sz="1600" dirty="0">
                <a:latin typeface="Times New Roman" pitchFamily="18" charset="0"/>
                <a:cs typeface="Times New Roman" pitchFamily="18" charset="0"/>
              </a:rPr>
              <a:t>қабілетін қалыптастыру.</a:t>
            </a:r>
            <a:endParaRPr lang="ru-RU" sz="1600" dirty="0">
              <a:latin typeface="Times New Roman" pitchFamily="18" charset="0"/>
              <a:cs typeface="Times New Roman" pitchFamily="18" charset="0"/>
            </a:endParaRPr>
          </a:p>
          <a:p>
            <a:r>
              <a:rPr lang="kk-KZ" sz="1600" dirty="0" smtClean="0">
                <a:latin typeface="Times New Roman" pitchFamily="18" charset="0"/>
                <a:cs typeface="Times New Roman" pitchFamily="18" charset="0"/>
              </a:rPr>
              <a:t>Шарты: </a:t>
            </a:r>
            <a:r>
              <a:rPr lang="kk-KZ" sz="1600" dirty="0">
                <a:latin typeface="Times New Roman" pitchFamily="18" charset="0"/>
                <a:cs typeface="Times New Roman" pitchFamily="18" charset="0"/>
              </a:rPr>
              <a:t>Балаға </a:t>
            </a:r>
            <a:r>
              <a:rPr lang="kk-KZ" sz="1600" dirty="0" smtClean="0">
                <a:latin typeface="Times New Roman" pitchFamily="18" charset="0"/>
                <a:cs typeface="Times New Roman" pitchFamily="18" charset="0"/>
              </a:rPr>
              <a:t>карточкалар беріледі ,түсі </a:t>
            </a:r>
            <a:r>
              <a:rPr lang="kk-KZ" sz="1600" dirty="0">
                <a:latin typeface="Times New Roman" pitchFamily="18" charset="0"/>
                <a:cs typeface="Times New Roman" pitchFamily="18" charset="0"/>
              </a:rPr>
              <a:t>бойынша </a:t>
            </a:r>
            <a:r>
              <a:rPr lang="kk-KZ" sz="1600" dirty="0" smtClean="0">
                <a:latin typeface="Times New Roman" pitchFamily="18" charset="0"/>
                <a:cs typeface="Times New Roman" pitchFamily="18" charset="0"/>
              </a:rPr>
              <a:t>карточкадағы сүреттерді  түрлі-түсті тастармен жабу </a:t>
            </a:r>
            <a:r>
              <a:rPr lang="kk-KZ" sz="1600" dirty="0">
                <a:latin typeface="Times New Roman" pitchFamily="18" charset="0"/>
                <a:cs typeface="Times New Roman" pitchFamily="18" charset="0"/>
              </a:rPr>
              <a:t>ұсынылады.</a:t>
            </a:r>
            <a:endParaRPr lang="ru-RU" sz="1600" dirty="0">
              <a:latin typeface="Times New Roman" pitchFamily="18" charset="0"/>
              <a:cs typeface="Times New Roman" pitchFamily="18" charset="0"/>
            </a:endParaRPr>
          </a:p>
          <a:p>
            <a:r>
              <a:rPr lang="kk-KZ" sz="1600"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endParaRPr lang="ru-RU" dirty="0"/>
          </a:p>
          <a:p>
            <a:endParaRPr lang="ru-RU" dirty="0"/>
          </a:p>
        </p:txBody>
      </p:sp>
      <p:pic>
        <p:nvPicPr>
          <p:cNvPr id="71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2204864"/>
            <a:ext cx="2160239" cy="1524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873" y="4869160"/>
            <a:ext cx="2952328" cy="1728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5619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76" y="229094"/>
            <a:ext cx="8893848" cy="6480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9552" y="260648"/>
            <a:ext cx="8064896" cy="5632311"/>
          </a:xfrm>
          <a:prstGeom prst="rect">
            <a:avLst/>
          </a:prstGeom>
          <a:noFill/>
        </p:spPr>
        <p:txBody>
          <a:bodyPr wrap="square" rtlCol="0">
            <a:spAutoFit/>
          </a:bodyPr>
          <a:lstStyle/>
          <a:p>
            <a:r>
              <a:rPr lang="kk-KZ" b="1" dirty="0" smtClean="0"/>
              <a:t>«</a:t>
            </a:r>
          </a:p>
          <a:p>
            <a:endParaRPr lang="kk-KZ" b="1" dirty="0" smtClean="0"/>
          </a:p>
          <a:p>
            <a:endParaRPr lang="kk-KZ" b="1" dirty="0"/>
          </a:p>
          <a:p>
            <a:endParaRPr lang="kk-KZ" b="1" dirty="0" smtClean="0"/>
          </a:p>
          <a:p>
            <a:endParaRPr lang="kk-KZ" b="1" dirty="0"/>
          </a:p>
          <a:p>
            <a:endParaRPr lang="kk-KZ" b="1" dirty="0" smtClean="0"/>
          </a:p>
          <a:p>
            <a:pPr algn="ctr"/>
            <a:r>
              <a:rPr lang="kk-KZ" b="1" dirty="0" smtClean="0">
                <a:latin typeface="Times New Roman" pitchFamily="18" charset="0"/>
                <a:cs typeface="Times New Roman" pitchFamily="18" charset="0"/>
              </a:rPr>
              <a:t>«Жолдар</a:t>
            </a:r>
            <a:r>
              <a:rPr lang="kk-KZ" b="1" dirty="0">
                <a:latin typeface="Times New Roman" pitchFamily="18" charset="0"/>
                <a:cs typeface="Times New Roman" pitchFamily="18" charset="0"/>
              </a:rPr>
              <a:t>» ойыны</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Мақсаты: көрнекілік-бейнелі ойлауды дамыту, </a:t>
            </a:r>
            <a:r>
              <a:rPr lang="kk-KZ" dirty="0" smtClean="0">
                <a:latin typeface="Times New Roman" pitchFamily="18" charset="0"/>
                <a:cs typeface="Times New Roman" pitchFamily="18" charset="0"/>
              </a:rPr>
              <a:t>түстерді коррекциялау </a:t>
            </a:r>
            <a:r>
              <a:rPr lang="kk-KZ" dirty="0">
                <a:latin typeface="Times New Roman" pitchFamily="18" charset="0"/>
                <a:cs typeface="Times New Roman" pitchFamily="18" charset="0"/>
              </a:rPr>
              <a:t>қабілетін </a:t>
            </a:r>
            <a:r>
              <a:rPr lang="kk-KZ" dirty="0" smtClean="0">
                <a:latin typeface="Times New Roman" pitchFamily="18" charset="0"/>
                <a:cs typeface="Times New Roman" pitchFamily="18" charset="0"/>
              </a:rPr>
              <a:t>қалыптастыру.</a:t>
            </a:r>
            <a:r>
              <a:rPr lang="ru-RU" dirty="0">
                <a:latin typeface="Times New Roman" pitchFamily="18" charset="0"/>
                <a:cs typeface="Times New Roman" pitchFamily="18" charset="0"/>
              </a:rPr>
              <a:t> </a:t>
            </a:r>
            <a:r>
              <a:rPr lang="kk-KZ" dirty="0" smtClean="0">
                <a:latin typeface="Times New Roman" pitchFamily="18" charset="0"/>
                <a:cs typeface="Times New Roman" pitchFamily="18" charset="0"/>
              </a:rPr>
              <a:t>Шарты: Психолог </a:t>
            </a:r>
            <a:r>
              <a:rPr lang="kk-KZ" dirty="0">
                <a:latin typeface="Times New Roman" pitchFamily="18" charset="0"/>
                <a:cs typeface="Times New Roman" pitchFamily="18" charset="0"/>
              </a:rPr>
              <a:t>балаға тастардың көмегімен </a:t>
            </a:r>
            <a:r>
              <a:rPr lang="kk-KZ" dirty="0" smtClean="0">
                <a:latin typeface="Times New Roman" pitchFamily="18" charset="0"/>
                <a:cs typeface="Times New Roman" pitchFamily="18" charset="0"/>
              </a:rPr>
              <a:t>жол </a:t>
            </a:r>
            <a:r>
              <a:rPr lang="kk-KZ" dirty="0">
                <a:latin typeface="Times New Roman" pitchFamily="18" charset="0"/>
                <a:cs typeface="Times New Roman" pitchFamily="18" charset="0"/>
              </a:rPr>
              <a:t>салуды ұсынады. Тастар </a:t>
            </a:r>
            <a:r>
              <a:rPr lang="kk-KZ" dirty="0" smtClean="0">
                <a:latin typeface="Times New Roman" pitchFamily="18" charset="0"/>
                <a:cs typeface="Times New Roman" pitchFamily="18" charset="0"/>
              </a:rPr>
              <a:t>үлгі бойынша түсіне </a:t>
            </a:r>
            <a:r>
              <a:rPr lang="kk-KZ" dirty="0">
                <a:latin typeface="Times New Roman" pitchFamily="18" charset="0"/>
                <a:cs typeface="Times New Roman" pitchFamily="18" charset="0"/>
              </a:rPr>
              <a:t>сәйкес келуі керек.</a:t>
            </a:r>
          </a:p>
          <a:p>
            <a:endParaRPr lang="kk-KZ" dirty="0" smtClean="0"/>
          </a:p>
          <a:p>
            <a:r>
              <a:rPr lang="kk-KZ" b="1" dirty="0" smtClean="0">
                <a:latin typeface="Times New Roman" pitchFamily="18" charset="0"/>
                <a:cs typeface="Times New Roman" pitchFamily="18" charset="0"/>
              </a:rPr>
              <a:t>«</a:t>
            </a:r>
            <a:r>
              <a:rPr lang="kk-KZ" b="1" dirty="0">
                <a:latin typeface="Times New Roman" pitchFamily="18" charset="0"/>
                <a:cs typeface="Times New Roman" pitchFamily="18" charset="0"/>
              </a:rPr>
              <a:t>Үлгі бойынша орналастыр» ойыны</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Мақсаты: ұсақ моториканы, бейнелі ойлауды, </a:t>
            </a:r>
            <a:endParaRPr lang="kk-KZ"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кеңістікті бағдарлауды дамыту</a:t>
            </a:r>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kk-KZ" dirty="0" smtClean="0">
                <a:latin typeface="Times New Roman" pitchFamily="18" charset="0"/>
                <a:cs typeface="Times New Roman" pitchFamily="18" charset="0"/>
              </a:rPr>
              <a:t>Шарты: </a:t>
            </a:r>
            <a:r>
              <a:rPr lang="kk-KZ" dirty="0">
                <a:latin typeface="Times New Roman" pitchFamily="18" charset="0"/>
                <a:cs typeface="Times New Roman" pitchFamily="18" charset="0"/>
              </a:rPr>
              <a:t>балалар гүлді, балықты, шыршаны</a:t>
            </a:r>
            <a:r>
              <a:rPr lang="kk-KZ" dirty="0" smtClean="0">
                <a:latin typeface="Times New Roman" pitchFamily="18" charset="0"/>
                <a:cs typeface="Times New Roman" pitchFamily="18" charset="0"/>
              </a:rPr>
              <a:t>,</a:t>
            </a:r>
          </a:p>
          <a:p>
            <a:r>
              <a:rPr lang="kk-KZ" dirty="0" smtClean="0">
                <a:latin typeface="Times New Roman" pitchFamily="18" charset="0"/>
                <a:cs typeface="Times New Roman" pitchFamily="18" charset="0"/>
              </a:rPr>
              <a:t> </a:t>
            </a:r>
            <a:r>
              <a:rPr lang="kk-KZ" dirty="0">
                <a:latin typeface="Times New Roman" pitchFamily="18" charset="0"/>
                <a:cs typeface="Times New Roman" pitchFamily="18" charset="0"/>
              </a:rPr>
              <a:t>тастарды пайдаланып үлгі бойынша көлікті </a:t>
            </a:r>
            <a:endParaRPr lang="kk-KZ"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орналастыру </a:t>
            </a:r>
            <a:r>
              <a:rPr lang="kk-KZ" dirty="0">
                <a:latin typeface="Times New Roman" pitchFamily="18" charset="0"/>
                <a:cs typeface="Times New Roman" pitchFamily="18" charset="0"/>
              </a:rPr>
              <a:t>керек.</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a:t>
            </a:r>
            <a:r>
              <a:rPr lang="kk-KZ" dirty="0" smtClean="0">
                <a:latin typeface="Times New Roman" pitchFamily="18" charset="0"/>
                <a:cs typeface="Times New Roman" pitchFamily="18" charset="0"/>
              </a:rPr>
              <a:t>     Қиындату</a:t>
            </a:r>
            <a:r>
              <a:rPr lang="kk-KZ" dirty="0">
                <a:latin typeface="Times New Roman" pitchFamily="18" charset="0"/>
                <a:cs typeface="Times New Roman" pitchFamily="18" charset="0"/>
              </a:rPr>
              <a:t>: Карточкадағы үлгіні есте сақтаңыз  </a:t>
            </a:r>
            <a:r>
              <a:rPr lang="kk-KZ" dirty="0" smtClean="0">
                <a:latin typeface="Times New Roman" pitchFamily="18" charset="0"/>
                <a:cs typeface="Times New Roman" pitchFamily="18" charset="0"/>
              </a:rPr>
              <a:t>және </a:t>
            </a:r>
            <a:r>
              <a:rPr lang="kk-KZ" dirty="0">
                <a:latin typeface="Times New Roman" pitchFamily="18" charset="0"/>
                <a:cs typeface="Times New Roman" pitchFamily="18" charset="0"/>
              </a:rPr>
              <a:t>жадынызбен салыңыз</a:t>
            </a:r>
            <a:r>
              <a:rPr lang="kk-KZ" dirty="0" smtClean="0">
                <a:latin typeface="Times New Roman" pitchFamily="18" charset="0"/>
                <a:cs typeface="Times New Roman" pitchFamily="18" charset="0"/>
              </a:rPr>
              <a:t>.</a:t>
            </a:r>
          </a:p>
          <a:p>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266400"/>
            <a:ext cx="2754172" cy="1659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3284984"/>
            <a:ext cx="2583354" cy="15931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48482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9036496"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97360" y="1001336"/>
            <a:ext cx="7056784" cy="2862322"/>
          </a:xfrm>
          <a:prstGeom prst="rect">
            <a:avLst/>
          </a:prstGeom>
          <a:noFill/>
        </p:spPr>
        <p:txBody>
          <a:bodyPr wrap="square" rtlCol="0">
            <a:spAutoFit/>
          </a:bodyPr>
          <a:lstStyle/>
          <a:p>
            <a:pPr algn="ctr"/>
            <a:r>
              <a:rPr lang="kk-KZ" b="1" dirty="0" smtClean="0">
                <a:latin typeface="Times New Roman" pitchFamily="18" charset="0"/>
                <a:cs typeface="Times New Roman" pitchFamily="18" charset="0"/>
              </a:rPr>
              <a:t>      «Барлаушылар» ойыны</a:t>
            </a:r>
          </a:p>
          <a:p>
            <a:r>
              <a:rPr lang="kk-KZ" dirty="0" smtClean="0">
                <a:latin typeface="Times New Roman" pitchFamily="18" charset="0"/>
                <a:cs typeface="Times New Roman" pitchFamily="18" charset="0"/>
              </a:rPr>
              <a:t>Мақсаты:Көру арқылы есте сақтау қабілетін,зейінін дамыту</a:t>
            </a:r>
          </a:p>
          <a:p>
            <a:r>
              <a:rPr lang="kk-KZ" dirty="0" smtClean="0">
                <a:latin typeface="Times New Roman" pitchFamily="18" charset="0"/>
                <a:cs typeface="Times New Roman" pitchFamily="18" charset="0"/>
              </a:rPr>
              <a:t>Шарты: Түрлі-түсті тастардан сюжетті суреттер жасайды.Бала не жасағын есінде сақтауы тиіс. Бала теріс қарағанда суреттерін сәл өзгертіп, көзін ашқанда бала не өзгергенін айтып беруі тиіс.</a:t>
            </a:r>
          </a:p>
          <a:p>
            <a:endParaRPr lang="kk-KZ" b="1" dirty="0" smtClean="0">
              <a:latin typeface="Times New Roman" pitchFamily="18" charset="0"/>
              <a:cs typeface="Times New Roman" pitchFamily="18" charset="0"/>
            </a:endParaRPr>
          </a:p>
          <a:p>
            <a:pPr algn="ctr"/>
            <a:r>
              <a:rPr lang="kk-KZ" b="1" dirty="0" smtClean="0">
                <a:latin typeface="Times New Roman" pitchFamily="18" charset="0"/>
                <a:cs typeface="Times New Roman" pitchFamily="18" charset="0"/>
              </a:rPr>
              <a:t>    «Сиқырлы пішіндер» ойыны</a:t>
            </a:r>
          </a:p>
          <a:p>
            <a:r>
              <a:rPr lang="kk-KZ" dirty="0" smtClean="0">
                <a:latin typeface="Times New Roman" pitchFamily="18" charset="0"/>
                <a:cs typeface="Times New Roman" pitchFamily="18" charset="0"/>
              </a:rPr>
              <a:t>Мақсаты: Түстерді бекіту, ойлау қабілеттерін дамыту</a:t>
            </a:r>
          </a:p>
          <a:p>
            <a:r>
              <a:rPr lang="kk-KZ" dirty="0" smtClean="0">
                <a:latin typeface="Times New Roman" pitchFamily="18" charset="0"/>
                <a:cs typeface="Times New Roman" pitchFamily="18" charset="0"/>
              </a:rPr>
              <a:t>Шарты: Түрлі –түсті тастардан пішіндерді құрастыру</a:t>
            </a:r>
            <a:endParaRPr lang="ru-RU" dirty="0">
              <a:latin typeface="Times New Roman" pitchFamily="18" charset="0"/>
              <a:cs typeface="Times New Roman" pitchFamily="18" charset="0"/>
            </a:endParaRPr>
          </a:p>
          <a:p>
            <a:r>
              <a:rPr lang="kk-KZ" dirty="0"/>
              <a:t> </a:t>
            </a:r>
            <a:endParaRPr lang="ru-RU" dirty="0"/>
          </a:p>
        </p:txBody>
      </p:sp>
      <p:pic>
        <p:nvPicPr>
          <p:cNvPr id="9219" name="Picture 3" descr="C:\Users\Админ\Desktop\905229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744" y="4221088"/>
            <a:ext cx="2453362" cy="171214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Users\Админ\Desktop\detsad-282996-142397691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4221088"/>
            <a:ext cx="2159204" cy="1712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870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70" name="Picture 2" descr="C:\Users\Админ\Desktop\acce412b-4681-4183-8d24-c27f723891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309" y="1412776"/>
            <a:ext cx="3267259" cy="42358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8750444" cy="67413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C:\Users\Админ\Desktop\1853d5a0-94d9-4139-abda-16c1d5e933c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908720"/>
            <a:ext cx="2991596" cy="367240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2291" name="Picture 3" descr="C:\Users\Админ\Desktop\acce412b-4681-4183-8d24-c27f723891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8064" y="1979845"/>
            <a:ext cx="2980556" cy="39740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904" y="269032"/>
            <a:ext cx="8750444" cy="632832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4030875"/>
            <a:ext cx="3232970" cy="242434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29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1412776"/>
            <a:ext cx="3310803" cy="2483479"/>
          </a:xfrm>
          <a:prstGeom prst="round2DiagRect">
            <a:avLst>
              <a:gd name="adj1" fmla="val 16667"/>
              <a:gd name="adj2" fmla="val 6629"/>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2295" name="Picture 7" descr="C:\Users\Админ\Desktop\bcf4fe7b-e18d-4bc6-833d-f9d890649cb5.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31496" y="1596289"/>
            <a:ext cx="2836540" cy="37820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194953" y="836712"/>
            <a:ext cx="4609295" cy="369332"/>
          </a:xfrm>
          <a:prstGeom prst="rect">
            <a:avLst/>
          </a:prstGeom>
          <a:noFill/>
        </p:spPr>
        <p:txBody>
          <a:bodyPr wrap="square" rtlCol="0">
            <a:spAutoFit/>
          </a:bodyPr>
          <a:lstStyle/>
          <a:p>
            <a:pPr algn="ctr"/>
            <a:r>
              <a:rPr lang="kk-KZ" b="1" dirty="0" smtClean="0">
                <a:latin typeface="Times New Roman" pitchFamily="18" charset="0"/>
                <a:cs typeface="Times New Roman" pitchFamily="18" charset="0"/>
              </a:rPr>
              <a:t>Марблс тастарымен түрлі ойындар</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1056188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70" name="Picture 2" descr="C:\Users\Админ\Desktop\acce412b-4681-4183-8d24-c27f723891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309" y="1412776"/>
            <a:ext cx="3267259" cy="42358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8750444" cy="67413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C:\Users\Админ\Desktop\1853d5a0-94d9-4139-abda-16c1d5e933c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908720"/>
            <a:ext cx="2991596" cy="367240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2291" name="Picture 3" descr="C:\Users\Админ\Desktop\acce412b-4681-4183-8d24-c27f723891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8064" y="1979845"/>
            <a:ext cx="2980556" cy="39740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904" y="269032"/>
            <a:ext cx="8750444" cy="632832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1767921"/>
            <a:ext cx="2304256" cy="333054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536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76" y="1755805"/>
            <a:ext cx="2459096" cy="32003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5365" name="Picture 5" descr="C:\Users\Админ\Desktop\edd0f091-87a5-4cc4-8fa3-cb693a188b3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49774" y="206872"/>
            <a:ext cx="2200572" cy="29340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5366" name="Picture 6" descr="C:\Users\Админ\Desktop\bdb5eb53-2380-4e38-acbf-002c54cffec9.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24590" y="3401192"/>
            <a:ext cx="2332484" cy="310997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579222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7170" name="Picture 2" descr="C:\Users\Админ\Desktop\acce412b-4681-4183-8d24-c27f723891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4309" y="1412776"/>
            <a:ext cx="3267259" cy="42358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8750444" cy="67413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C:\Users\Админ\Desktop\1853d5a0-94d9-4139-abda-16c1d5e933c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908720"/>
            <a:ext cx="2991596" cy="367240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12291" name="Picture 3" descr="C:\Users\Админ\Desktop\acce412b-4681-4183-8d24-c27f723891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8064" y="1979845"/>
            <a:ext cx="2980556" cy="39740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904" y="269032"/>
            <a:ext cx="8750444" cy="632832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descr="C:\Users\Админ\Desktop\00f4854e-908d-4e4e-8b46-31e6bf55ebf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07083" y="284252"/>
            <a:ext cx="3195794" cy="27713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387" name="Picture 3" descr="C:\Users\Админ\Desktop\d9aee5f3-1b27-491f-a83a-c771b35f49d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87560" y="3356992"/>
            <a:ext cx="2602880" cy="31641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388" name="Picture 4" descr="C:\Users\Админ\Desktop\c9873a04-5636-4912-ba09-fa0eb01a5f1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58729" y="3344225"/>
            <a:ext cx="2488296" cy="31403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439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50" y="265113"/>
            <a:ext cx="8748713" cy="632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072182" y="2564904"/>
            <a:ext cx="4855625" cy="584775"/>
          </a:xfrm>
          <a:prstGeom prst="rect">
            <a:avLst/>
          </a:prstGeom>
          <a:noFill/>
        </p:spPr>
        <p:txBody>
          <a:bodyPr wrap="none" rtlCol="0">
            <a:spAutoFit/>
          </a:bodyPr>
          <a:lstStyle/>
          <a:p>
            <a:pPr algn="ctr"/>
            <a:r>
              <a:rPr lang="kk-KZ" sz="3200" b="1" i="1" dirty="0" smtClean="0">
                <a:latin typeface="Times New Roman" pitchFamily="18" charset="0"/>
                <a:cs typeface="Times New Roman" pitchFamily="18" charset="0"/>
              </a:rPr>
              <a:t>Назарларыңызға рахмет!</a:t>
            </a:r>
            <a:endParaRPr lang="ru-RU" sz="3200" b="1" i="1" dirty="0">
              <a:latin typeface="Times New Roman" pitchFamily="18" charset="0"/>
              <a:cs typeface="Times New Roman" pitchFamily="18" charset="0"/>
            </a:endParaRPr>
          </a:p>
        </p:txBody>
      </p:sp>
    </p:spTree>
    <p:extLst>
      <p:ext uri="{BB962C8B-B14F-4D97-AF65-F5344CB8AC3E}">
        <p14:creationId xmlns:p14="http://schemas.microsoft.com/office/powerpoint/2010/main" val="3046103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368</TotalTime>
  <Words>183</Words>
  <Application>Microsoft Office PowerPoint</Application>
  <PresentationFormat>Экран (4:3)</PresentationFormat>
  <Paragraphs>68</Paragraphs>
  <Slides>13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Пользователь</cp:lastModifiedBy>
  <cp:revision>35</cp:revision>
  <dcterms:created xsi:type="dcterms:W3CDTF">2024-01-15T04:29:25Z</dcterms:created>
  <dcterms:modified xsi:type="dcterms:W3CDTF">2024-01-23T04:29:37Z</dcterms:modified>
</cp:coreProperties>
</file>