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164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2BA9-B45D-48C1-ACC1-7FAF7118BFE8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440580E-8C5F-4FF2-90FE-A233849046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8075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2BA9-B45D-48C1-ACC1-7FAF7118BFE8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0580E-8C5F-4FF2-90FE-A233849046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65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2BA9-B45D-48C1-ACC1-7FAF7118BFE8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5440580E-8C5F-4FF2-90FE-A233849046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933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2BA9-B45D-48C1-ACC1-7FAF7118BFE8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5440580E-8C5F-4FF2-90FE-A233849046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30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2BA9-B45D-48C1-ACC1-7FAF7118BFE8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5440580E-8C5F-4FF2-90FE-A233849046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138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2BA9-B45D-48C1-ACC1-7FAF7118BFE8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0580E-8C5F-4FF2-90FE-A233849046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602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2BA9-B45D-48C1-ACC1-7FAF7118BFE8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0580E-8C5F-4FF2-90FE-A233849046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926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2BA9-B45D-48C1-ACC1-7FAF7118BFE8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0580E-8C5F-4FF2-90FE-A233849046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452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2BA9-B45D-48C1-ACC1-7FAF7118BFE8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5440580E-8C5F-4FF2-90FE-A233849046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854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2BA9-B45D-48C1-ACC1-7FAF7118BFE8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5440580E-8C5F-4FF2-90FE-A233849046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717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2BA9-B45D-48C1-ACC1-7FAF7118BFE8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5440580E-8C5F-4FF2-90FE-A2338490461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256617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2BA9-B45D-48C1-ACC1-7FAF7118BFE8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5440580E-8C5F-4FF2-90FE-A233849046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6704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2BA9-B45D-48C1-ACC1-7FAF7118BFE8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5440580E-8C5F-4FF2-90FE-A2338490461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242927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2BA9-B45D-48C1-ACC1-7FAF7118BFE8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5440580E-8C5F-4FF2-90FE-A233849046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3376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2BA9-B45D-48C1-ACC1-7FAF7118BFE8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0580E-8C5F-4FF2-90FE-A233849046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9279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2BA9-B45D-48C1-ACC1-7FAF7118BFE8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0580E-8C5F-4FF2-90FE-A233849046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267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D2BA9-B45D-48C1-ACC1-7FAF7118BFE8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440580E-8C5F-4FF2-90FE-A233849046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10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93373" y="1931207"/>
            <a:ext cx="7132320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Сторителлинг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сөйлеуін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дамытудың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инновациялық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технологиясы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endParaRPr lang="kk-KZ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2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kk-KZ" sz="16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kk-KZ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kk-KZ" sz="16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kk-KZ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kk-KZ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Дайындаған</a:t>
            </a:r>
            <a:r>
              <a:rPr lang="kk-KZ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Джунуспекова Г.Р.</a:t>
            </a:r>
          </a:p>
          <a:p>
            <a:pPr algn="r"/>
            <a:r>
              <a:rPr lang="kk-KZ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Есентаева Ж.К</a:t>
            </a:r>
            <a:r>
              <a:rPr lang="kk-KZ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r"/>
            <a:endParaRPr lang="kk-KZ" sz="16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kk-KZ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kk-KZ" sz="16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6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2023-2024 оқу жылы</a:t>
            </a:r>
            <a:endParaRPr lang="ru-RU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904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16332" y="902232"/>
            <a:ext cx="7161611" cy="5155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35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5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Сторителлинг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яғни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storytelling1</a:t>
            </a:r>
            <a:r>
              <a:rPr lang="kk-KZ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ағылшын тілінен аударғанда «хикаялату»деген мағына береді.Заманауи тілімен айтқанда сторителлинг деп оқиға/хикая,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қиял-ғажайып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әңгімелер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құрудың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үйлесімді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сөйлеуді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дамытудың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қызықты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әдісі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"Сторителлинг"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техникасы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өте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көп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қырлы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көп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мақсатты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көптеген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оқыту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дамыту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тәрбиелеу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міндеттерін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шешеді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Оны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ең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ірі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халықаралық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корпорацияның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басшысы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Дэвид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Армстронг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педагогикадан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алыс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адам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ойлап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тауып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жеке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тәжірибесімен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сәтті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сынап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көрді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kk-KZ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Storitelling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техникасына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сүйене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отырып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бірнеше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жыл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бұрын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Еуропада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"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Story cubes" ("story cubes)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ойынын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ойлап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тапты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Сторителлингтің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мақсаты-ауызша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сөйлеуді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байыту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үлкен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жасына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дейінгі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балалардың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әңгіме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құрастыру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қабілетін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дамыту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90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44040" y="1445672"/>
            <a:ext cx="6975764" cy="2949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Әңгімешілер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Балаларға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ойнауды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қызықты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ету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оларды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әңгімешілерге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айналдыру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Бұл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нұсқада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1-ден 9-ға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дейін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бала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қатыса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алады.Бірінші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ойыншы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текшені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айналдырады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түскен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суретке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байланысты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қызықты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оқиғаны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айта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бастайды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Содан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кейін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келесі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ойыншылар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текшені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таңдап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лақтырып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оқиғаны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оқиғаның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жіптерін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жоғалтпай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жалғастырады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ctr">
              <a:lnSpc>
                <a:spcPct val="107000"/>
              </a:lnSpc>
              <a:spcAft>
                <a:spcPts val="600"/>
              </a:spcAft>
            </a:pPr>
            <a:endParaRPr lang="ru-RU" sz="135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372" y="3827091"/>
            <a:ext cx="2756064" cy="28688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b="4135"/>
          <a:stretch/>
        </p:blipFill>
        <p:spPr>
          <a:xfrm>
            <a:off x="1575266" y="4125042"/>
            <a:ext cx="3165067" cy="22729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12068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91788" y="1663386"/>
            <a:ext cx="6975764" cy="16869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"Әңгімелер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сандығы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Әдемі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қорапта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балаларға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сюжеттік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суреттер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ұсынылады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суреттер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балалар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көріп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айтып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беруі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керек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жалпы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сюжетпен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байланысты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Ойын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жеке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де,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жұпта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өткізілуі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мүмкін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endParaRPr lang="ru-RU" sz="135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909232" y="2695542"/>
            <a:ext cx="2467140" cy="43860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60028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91788" y="1663386"/>
            <a:ext cx="6975764" cy="16869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Жаңа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ертегі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ойлап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тап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Әдемі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қорапта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балаларға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сюжеттік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суреттер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ұсынылады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суреттер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балалар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көріп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айтып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беруі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керек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жалпы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сюжетпен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байланысты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Ойын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жеке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де,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жұпта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өткізілуі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мүмкін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endParaRPr lang="ru-RU" sz="135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531" y="3546078"/>
            <a:ext cx="4571868" cy="25673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1482396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84</TotalTime>
  <Words>134</Words>
  <Application>Microsoft Office PowerPoint</Application>
  <PresentationFormat>Экран (4:3)</PresentationFormat>
  <Paragraphs>24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Century Gothic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Нуралы Ахметов</dc:creator>
  <cp:lastModifiedBy>Bolashak</cp:lastModifiedBy>
  <cp:revision>17</cp:revision>
  <cp:lastPrinted>2024-04-08T16:33:55Z</cp:lastPrinted>
  <dcterms:created xsi:type="dcterms:W3CDTF">2024-04-07T17:45:49Z</dcterms:created>
  <dcterms:modified xsi:type="dcterms:W3CDTF">2024-04-12T02:02:15Z</dcterms:modified>
</cp:coreProperties>
</file>