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0"/>
  </p:notesMasterIdLst>
  <p:sldIdLst>
    <p:sldId id="258" r:id="rId2"/>
    <p:sldId id="259" r:id="rId3"/>
    <p:sldId id="260" r:id="rId4"/>
    <p:sldId id="256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81D420-28C0-49E8-931B-918D14CB5CB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13C4B5-0336-4C9D-ADBC-C9F7E150958A}">
      <dgm:prSet phldrT="[Текст]"/>
      <dgm:spPr>
        <a:solidFill>
          <a:srgbClr val="00B050"/>
        </a:solidFill>
      </dgm:spPr>
      <dgm:t>
        <a:bodyPr/>
        <a:lstStyle/>
        <a:p>
          <a:r>
            <a:rPr lang="ru-RU" dirty="0" smtClean="0"/>
            <a:t>К</a:t>
          </a:r>
          <a:r>
            <a:rPr lang="kk-KZ" dirty="0" smtClean="0"/>
            <a:t>өп сөйлейді</a:t>
          </a:r>
          <a:endParaRPr lang="ru-RU" dirty="0"/>
        </a:p>
      </dgm:t>
    </dgm:pt>
    <dgm:pt modelId="{479A04E0-57C9-4740-8D23-50FAA710D808}" type="parTrans" cxnId="{16A243DB-0063-4321-8BD9-260AED0E4550}">
      <dgm:prSet/>
      <dgm:spPr/>
      <dgm:t>
        <a:bodyPr/>
        <a:lstStyle/>
        <a:p>
          <a:endParaRPr lang="ru-RU"/>
        </a:p>
      </dgm:t>
    </dgm:pt>
    <dgm:pt modelId="{65058245-7C79-4C05-BD5C-BC0923FFDE15}" type="sibTrans" cxnId="{16A243DB-0063-4321-8BD9-260AED0E4550}">
      <dgm:prSet/>
      <dgm:spPr/>
      <dgm:t>
        <a:bodyPr/>
        <a:lstStyle/>
        <a:p>
          <a:endParaRPr lang="ru-RU"/>
        </a:p>
      </dgm:t>
    </dgm:pt>
    <dgm:pt modelId="{0A2986EB-D574-4577-9AD4-3FEB7789ABB7}">
      <dgm:prSet phldrT="[Текст]"/>
      <dgm:spPr>
        <a:solidFill>
          <a:srgbClr val="FFFF00"/>
        </a:solidFill>
      </dgm:spPr>
      <dgm:t>
        <a:bodyPr/>
        <a:lstStyle/>
        <a:p>
          <a:r>
            <a:rPr lang="kk-KZ" dirty="0" smtClean="0"/>
            <a:t>Аз ұйықтайды</a:t>
          </a:r>
          <a:endParaRPr lang="ru-RU" dirty="0"/>
        </a:p>
      </dgm:t>
    </dgm:pt>
    <dgm:pt modelId="{52977B54-CBFF-45A0-AA30-0788803745B1}" type="parTrans" cxnId="{AD68ADE1-1078-43F9-8B92-0837F6EBB457}">
      <dgm:prSet/>
      <dgm:spPr/>
      <dgm:t>
        <a:bodyPr/>
        <a:lstStyle/>
        <a:p>
          <a:endParaRPr lang="ru-RU"/>
        </a:p>
      </dgm:t>
    </dgm:pt>
    <dgm:pt modelId="{21EA50B2-2E30-4DA8-BFEB-91FA2406B44C}" type="sibTrans" cxnId="{AD68ADE1-1078-43F9-8B92-0837F6EBB457}">
      <dgm:prSet/>
      <dgm:spPr/>
      <dgm:t>
        <a:bodyPr/>
        <a:lstStyle/>
        <a:p>
          <a:endParaRPr lang="ru-RU"/>
        </a:p>
      </dgm:t>
    </dgm:pt>
    <dgm:pt modelId="{1646C3D3-87F9-4659-835B-C2DDAE9B54A5}">
      <dgm:prSet phldrT="[Текст]"/>
      <dgm:spPr>
        <a:solidFill>
          <a:srgbClr val="002060"/>
        </a:solidFill>
      </dgm:spPr>
      <dgm:t>
        <a:bodyPr/>
        <a:lstStyle/>
        <a:p>
          <a:r>
            <a:rPr lang="kk-KZ" dirty="0" smtClean="0"/>
            <a:t>Ұмытшақ</a:t>
          </a:r>
          <a:endParaRPr lang="ru-RU" dirty="0"/>
        </a:p>
      </dgm:t>
    </dgm:pt>
    <dgm:pt modelId="{56C825EC-165F-4095-8906-9EE3B3288E1B}" type="parTrans" cxnId="{E18E69F7-BF47-4FAB-8B2F-7F48E33B9B67}">
      <dgm:prSet/>
      <dgm:spPr/>
      <dgm:t>
        <a:bodyPr/>
        <a:lstStyle/>
        <a:p>
          <a:endParaRPr lang="ru-RU"/>
        </a:p>
      </dgm:t>
    </dgm:pt>
    <dgm:pt modelId="{BB58E62C-69A0-4785-AC9E-AA66FB290AE6}" type="sibTrans" cxnId="{E18E69F7-BF47-4FAB-8B2F-7F48E33B9B67}">
      <dgm:prSet/>
      <dgm:spPr/>
      <dgm:t>
        <a:bodyPr/>
        <a:lstStyle/>
        <a:p>
          <a:endParaRPr lang="ru-RU"/>
        </a:p>
      </dgm:t>
    </dgm:pt>
    <dgm:pt modelId="{1DDB571F-BE67-4051-8AD8-7E65C1678809}">
      <dgm:prSet phldrT="[Текст]"/>
      <dgm:spPr>
        <a:solidFill>
          <a:srgbClr val="FF0000"/>
        </a:solidFill>
      </dgm:spPr>
      <dgm:t>
        <a:bodyPr/>
        <a:lstStyle/>
        <a:p>
          <a:r>
            <a:rPr lang="kk-KZ" dirty="0" smtClean="0"/>
            <a:t>Шыдамсыз</a:t>
          </a:r>
          <a:endParaRPr lang="ru-RU" dirty="0"/>
        </a:p>
      </dgm:t>
    </dgm:pt>
    <dgm:pt modelId="{CD045F97-07AF-42D8-95D9-B5806910CB59}" type="parTrans" cxnId="{2184B086-1CB6-4F2F-A4A4-AC4773AF06EE}">
      <dgm:prSet/>
      <dgm:spPr/>
      <dgm:t>
        <a:bodyPr/>
        <a:lstStyle/>
        <a:p>
          <a:endParaRPr lang="ru-RU"/>
        </a:p>
      </dgm:t>
    </dgm:pt>
    <dgm:pt modelId="{F735EE21-F1EA-4C3F-9F81-4BBD3FF4E123}" type="sibTrans" cxnId="{2184B086-1CB6-4F2F-A4A4-AC4773AF06EE}">
      <dgm:prSet/>
      <dgm:spPr/>
      <dgm:t>
        <a:bodyPr/>
        <a:lstStyle/>
        <a:p>
          <a:endParaRPr lang="ru-RU"/>
        </a:p>
      </dgm:t>
    </dgm:pt>
    <dgm:pt modelId="{3FA12829-214C-4AF9-8153-FD1F7F7E6DFB}">
      <dgm:prSet phldrT="[Текст]"/>
      <dgm:spPr>
        <a:solidFill>
          <a:srgbClr val="00B0F0"/>
        </a:solidFill>
      </dgm:spPr>
      <dgm:t>
        <a:bodyPr/>
        <a:lstStyle/>
        <a:p>
          <a:r>
            <a:rPr lang="kk-KZ" dirty="0" smtClean="0"/>
            <a:t>Зейіні тұрақсыз</a:t>
          </a:r>
          <a:endParaRPr lang="ru-RU" dirty="0"/>
        </a:p>
      </dgm:t>
    </dgm:pt>
    <dgm:pt modelId="{F16C3CB4-5EDC-44EA-AB04-6F091C2ACB9C}" type="parTrans" cxnId="{DA7BF7DB-3818-4F0E-8821-9F62BEDD0F09}">
      <dgm:prSet/>
      <dgm:spPr/>
      <dgm:t>
        <a:bodyPr/>
        <a:lstStyle/>
        <a:p>
          <a:endParaRPr lang="ru-RU"/>
        </a:p>
      </dgm:t>
    </dgm:pt>
    <dgm:pt modelId="{EB58D378-9954-4920-8EF2-5F455EBE08F6}" type="sibTrans" cxnId="{DA7BF7DB-3818-4F0E-8821-9F62BEDD0F09}">
      <dgm:prSet/>
      <dgm:spPr/>
      <dgm:t>
        <a:bodyPr/>
        <a:lstStyle/>
        <a:p>
          <a:endParaRPr lang="ru-RU"/>
        </a:p>
      </dgm:t>
    </dgm:pt>
    <dgm:pt modelId="{D0FA9AB1-8EA1-482F-9B09-F935ACB1E7A0}">
      <dgm:prSet phldrT="[Текст]"/>
      <dgm:spPr>
        <a:solidFill>
          <a:srgbClr val="FFC000"/>
        </a:solidFill>
      </dgm:spPr>
      <dgm:t>
        <a:bodyPr/>
        <a:lstStyle/>
        <a:p>
          <a:r>
            <a:rPr lang="kk-KZ" dirty="0" smtClean="0"/>
            <a:t>Бір жерде отыра алмайтын</a:t>
          </a:r>
          <a:endParaRPr lang="ru-RU" dirty="0"/>
        </a:p>
      </dgm:t>
    </dgm:pt>
    <dgm:pt modelId="{140CDB65-EEE2-4DEA-A862-A1CC01DF45B5}" type="parTrans" cxnId="{FE74A186-99C5-4EF1-B07A-8CD28B6253AA}">
      <dgm:prSet/>
      <dgm:spPr/>
      <dgm:t>
        <a:bodyPr/>
        <a:lstStyle/>
        <a:p>
          <a:endParaRPr lang="ru-RU"/>
        </a:p>
      </dgm:t>
    </dgm:pt>
    <dgm:pt modelId="{D0684058-B9FF-4341-8B47-CA454B897BCD}" type="sibTrans" cxnId="{FE74A186-99C5-4EF1-B07A-8CD28B6253AA}">
      <dgm:prSet/>
      <dgm:spPr/>
      <dgm:t>
        <a:bodyPr/>
        <a:lstStyle/>
        <a:p>
          <a:endParaRPr lang="ru-RU"/>
        </a:p>
      </dgm:t>
    </dgm:pt>
    <dgm:pt modelId="{E196AAF8-3F51-4B6C-9CE3-DC55B2F56FEA}">
      <dgm:prSet phldrT="[Текст]"/>
      <dgm:spPr>
        <a:solidFill>
          <a:srgbClr val="7030A0"/>
        </a:solidFill>
      </dgm:spPr>
      <dgm:t>
        <a:bodyPr/>
        <a:lstStyle/>
        <a:p>
          <a:r>
            <a:rPr lang="kk-KZ" dirty="0" smtClean="0"/>
            <a:t>Тым шапшаң</a:t>
          </a:r>
          <a:endParaRPr lang="ru-RU" dirty="0"/>
        </a:p>
      </dgm:t>
    </dgm:pt>
    <dgm:pt modelId="{5914DE14-7144-405E-8A4F-AD0B842AD3B0}" type="parTrans" cxnId="{1D73CAFF-3855-4DF9-A063-9DCCF227F660}">
      <dgm:prSet/>
      <dgm:spPr/>
      <dgm:t>
        <a:bodyPr/>
        <a:lstStyle/>
        <a:p>
          <a:endParaRPr lang="ru-RU"/>
        </a:p>
      </dgm:t>
    </dgm:pt>
    <dgm:pt modelId="{80D2B43F-E570-406A-A755-2A288CC4F4D5}" type="sibTrans" cxnId="{1D73CAFF-3855-4DF9-A063-9DCCF227F660}">
      <dgm:prSet/>
      <dgm:spPr/>
      <dgm:t>
        <a:bodyPr/>
        <a:lstStyle/>
        <a:p>
          <a:endParaRPr lang="ru-RU"/>
        </a:p>
      </dgm:t>
    </dgm:pt>
    <dgm:pt modelId="{F69AFDE2-FDC1-4E14-8AAE-D139456FA71B}" type="pres">
      <dgm:prSet presAssocID="{8481D420-28C0-49E8-931B-918D14CB5CB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E6A5299-AE5C-4012-91FC-EF458C6B65E6}" type="pres">
      <dgm:prSet presAssocID="{6E13C4B5-0336-4C9D-ADBC-C9F7E150958A}" presName="node" presStyleLbl="node1" presStyleIdx="0" presStyleCnt="7" custScaleY="65535" custLinFactNeighborX="-9949" custLinFactNeighborY="50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990731-B218-445D-9C96-2C00AC11D3F3}" type="pres">
      <dgm:prSet presAssocID="{65058245-7C79-4C05-BD5C-BC0923FFDE15}" presName="sibTrans" presStyleCnt="0"/>
      <dgm:spPr/>
    </dgm:pt>
    <dgm:pt modelId="{E26FEB37-340A-434C-9888-686291F2E9CF}" type="pres">
      <dgm:prSet presAssocID="{0A2986EB-D574-4577-9AD4-3FEB7789ABB7}" presName="node" presStyleLbl="node1" presStyleIdx="1" presStyleCnt="7" custScaleY="65631" custLinFactNeighborX="-3666" custLinFactNeighborY="50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D090DF-D909-485D-A213-0832D7C5C77B}" type="pres">
      <dgm:prSet presAssocID="{21EA50B2-2E30-4DA8-BFEB-91FA2406B44C}" presName="sibTrans" presStyleCnt="0"/>
      <dgm:spPr/>
    </dgm:pt>
    <dgm:pt modelId="{610DE79D-58CB-4309-A570-31BFB4EB2D35}" type="pres">
      <dgm:prSet presAssocID="{1646C3D3-87F9-4659-835B-C2DDAE9B54A5}" presName="node" presStyleLbl="node1" presStyleIdx="2" presStyleCnt="7" custScaleY="65004" custLinFactNeighborX="-8812" custLinFactNeighborY="7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8C8BEA-F126-4CEB-A346-F68EA2BA3AC4}" type="pres">
      <dgm:prSet presAssocID="{BB58E62C-69A0-4785-AC9E-AA66FB290AE6}" presName="sibTrans" presStyleCnt="0"/>
      <dgm:spPr/>
    </dgm:pt>
    <dgm:pt modelId="{ADB93857-0CAE-4E5E-AFDC-5FF3F349F13F}" type="pres">
      <dgm:prSet presAssocID="{1DDB571F-BE67-4051-8AD8-7E65C1678809}" presName="node" presStyleLbl="node1" presStyleIdx="3" presStyleCnt="7" custScaleY="55651" custLinFactNeighborX="-6076" custLinFactNeighborY="-55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755325-6794-40FC-83F1-61FE9C8D1B24}" type="pres">
      <dgm:prSet presAssocID="{F735EE21-F1EA-4C3F-9F81-4BBD3FF4E123}" presName="sibTrans" presStyleCnt="0"/>
      <dgm:spPr/>
    </dgm:pt>
    <dgm:pt modelId="{089C7E6C-E21A-4E70-8A18-6C17153C7B70}" type="pres">
      <dgm:prSet presAssocID="{3FA12829-214C-4AF9-8153-FD1F7F7E6DFB}" presName="node" presStyleLbl="node1" presStyleIdx="4" presStyleCnt="7" custScaleY="62258" custLinFactNeighborX="-3666" custLinFactNeighborY="-2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13443-60F9-479E-89E1-FE0D95A64AC4}" type="pres">
      <dgm:prSet presAssocID="{EB58D378-9954-4920-8EF2-5F455EBE08F6}" presName="sibTrans" presStyleCnt="0"/>
      <dgm:spPr/>
    </dgm:pt>
    <dgm:pt modelId="{CE3973D3-64A8-410D-89A4-4C93AA4D1734}" type="pres">
      <dgm:prSet presAssocID="{D0FA9AB1-8EA1-482F-9B09-F935ACB1E7A0}" presName="node" presStyleLbl="node1" presStyleIdx="5" presStyleCnt="7" custScaleY="62258" custLinFactNeighborX="-10113" custLinFactNeighborY="-16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D8D291-64BE-4FFE-AF77-6116353AFA88}" type="pres">
      <dgm:prSet presAssocID="{D0684058-B9FF-4341-8B47-CA454B897BCD}" presName="sibTrans" presStyleCnt="0"/>
      <dgm:spPr/>
    </dgm:pt>
    <dgm:pt modelId="{3DC5078D-71D5-4507-AF12-86E6B6F6B1A3}" type="pres">
      <dgm:prSet presAssocID="{E196AAF8-3F51-4B6C-9CE3-DC55B2F56FEA}" presName="node" presStyleLbl="node1" presStyleIdx="6" presStyleCnt="7" custScaleY="62258" custLinFactNeighborX="-1955" custLinFactNeighborY="-91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8E69F7-BF47-4FAB-8B2F-7F48E33B9B67}" srcId="{8481D420-28C0-49E8-931B-918D14CB5CB1}" destId="{1646C3D3-87F9-4659-835B-C2DDAE9B54A5}" srcOrd="2" destOrd="0" parTransId="{56C825EC-165F-4095-8906-9EE3B3288E1B}" sibTransId="{BB58E62C-69A0-4785-AC9E-AA66FB290AE6}"/>
    <dgm:cxn modelId="{2A19BB4A-D44D-4FDF-9994-7CFF4FE6315A}" type="presOf" srcId="{0A2986EB-D574-4577-9AD4-3FEB7789ABB7}" destId="{E26FEB37-340A-434C-9888-686291F2E9CF}" srcOrd="0" destOrd="0" presId="urn:microsoft.com/office/officeart/2005/8/layout/default"/>
    <dgm:cxn modelId="{9FD33843-28DB-4DAD-93CE-240178FFEB36}" type="presOf" srcId="{3FA12829-214C-4AF9-8153-FD1F7F7E6DFB}" destId="{089C7E6C-E21A-4E70-8A18-6C17153C7B70}" srcOrd="0" destOrd="0" presId="urn:microsoft.com/office/officeart/2005/8/layout/default"/>
    <dgm:cxn modelId="{D628015F-890D-4FB2-B9AF-831DF5231F76}" type="presOf" srcId="{8481D420-28C0-49E8-931B-918D14CB5CB1}" destId="{F69AFDE2-FDC1-4E14-8AAE-D139456FA71B}" srcOrd="0" destOrd="0" presId="urn:microsoft.com/office/officeart/2005/8/layout/default"/>
    <dgm:cxn modelId="{AD68ADE1-1078-43F9-8B92-0837F6EBB457}" srcId="{8481D420-28C0-49E8-931B-918D14CB5CB1}" destId="{0A2986EB-D574-4577-9AD4-3FEB7789ABB7}" srcOrd="1" destOrd="0" parTransId="{52977B54-CBFF-45A0-AA30-0788803745B1}" sibTransId="{21EA50B2-2E30-4DA8-BFEB-91FA2406B44C}"/>
    <dgm:cxn modelId="{1D73CAFF-3855-4DF9-A063-9DCCF227F660}" srcId="{8481D420-28C0-49E8-931B-918D14CB5CB1}" destId="{E196AAF8-3F51-4B6C-9CE3-DC55B2F56FEA}" srcOrd="6" destOrd="0" parTransId="{5914DE14-7144-405E-8A4F-AD0B842AD3B0}" sibTransId="{80D2B43F-E570-406A-A755-2A288CC4F4D5}"/>
    <dgm:cxn modelId="{2184B086-1CB6-4F2F-A4A4-AC4773AF06EE}" srcId="{8481D420-28C0-49E8-931B-918D14CB5CB1}" destId="{1DDB571F-BE67-4051-8AD8-7E65C1678809}" srcOrd="3" destOrd="0" parTransId="{CD045F97-07AF-42D8-95D9-B5806910CB59}" sibTransId="{F735EE21-F1EA-4C3F-9F81-4BBD3FF4E123}"/>
    <dgm:cxn modelId="{7D492E74-9454-4951-800A-97ED05CEE9DF}" type="presOf" srcId="{1646C3D3-87F9-4659-835B-C2DDAE9B54A5}" destId="{610DE79D-58CB-4309-A570-31BFB4EB2D35}" srcOrd="0" destOrd="0" presId="urn:microsoft.com/office/officeart/2005/8/layout/default"/>
    <dgm:cxn modelId="{767D1575-9A85-4CC2-BE1D-3316EF9A9B03}" type="presOf" srcId="{1DDB571F-BE67-4051-8AD8-7E65C1678809}" destId="{ADB93857-0CAE-4E5E-AFDC-5FF3F349F13F}" srcOrd="0" destOrd="0" presId="urn:microsoft.com/office/officeart/2005/8/layout/default"/>
    <dgm:cxn modelId="{DA7BF7DB-3818-4F0E-8821-9F62BEDD0F09}" srcId="{8481D420-28C0-49E8-931B-918D14CB5CB1}" destId="{3FA12829-214C-4AF9-8153-FD1F7F7E6DFB}" srcOrd="4" destOrd="0" parTransId="{F16C3CB4-5EDC-44EA-AB04-6F091C2ACB9C}" sibTransId="{EB58D378-9954-4920-8EF2-5F455EBE08F6}"/>
    <dgm:cxn modelId="{9251B421-C03C-4CED-9E1C-C5C67C26BDB8}" type="presOf" srcId="{E196AAF8-3F51-4B6C-9CE3-DC55B2F56FEA}" destId="{3DC5078D-71D5-4507-AF12-86E6B6F6B1A3}" srcOrd="0" destOrd="0" presId="urn:microsoft.com/office/officeart/2005/8/layout/default"/>
    <dgm:cxn modelId="{D68640AD-2913-43B7-A4F1-E047060491F0}" type="presOf" srcId="{D0FA9AB1-8EA1-482F-9B09-F935ACB1E7A0}" destId="{CE3973D3-64A8-410D-89A4-4C93AA4D1734}" srcOrd="0" destOrd="0" presId="urn:microsoft.com/office/officeart/2005/8/layout/default"/>
    <dgm:cxn modelId="{16A243DB-0063-4321-8BD9-260AED0E4550}" srcId="{8481D420-28C0-49E8-931B-918D14CB5CB1}" destId="{6E13C4B5-0336-4C9D-ADBC-C9F7E150958A}" srcOrd="0" destOrd="0" parTransId="{479A04E0-57C9-4740-8D23-50FAA710D808}" sibTransId="{65058245-7C79-4C05-BD5C-BC0923FFDE15}"/>
    <dgm:cxn modelId="{FE74A186-99C5-4EF1-B07A-8CD28B6253AA}" srcId="{8481D420-28C0-49E8-931B-918D14CB5CB1}" destId="{D0FA9AB1-8EA1-482F-9B09-F935ACB1E7A0}" srcOrd="5" destOrd="0" parTransId="{140CDB65-EEE2-4DEA-A862-A1CC01DF45B5}" sibTransId="{D0684058-B9FF-4341-8B47-CA454B897BCD}"/>
    <dgm:cxn modelId="{310E467D-656A-4588-A8AE-DB145FBAA185}" type="presOf" srcId="{6E13C4B5-0336-4C9D-ADBC-C9F7E150958A}" destId="{1E6A5299-AE5C-4012-91FC-EF458C6B65E6}" srcOrd="0" destOrd="0" presId="urn:microsoft.com/office/officeart/2005/8/layout/default"/>
    <dgm:cxn modelId="{C02418D2-EDC2-4C1C-89D3-C2C0853B718E}" type="presParOf" srcId="{F69AFDE2-FDC1-4E14-8AAE-D139456FA71B}" destId="{1E6A5299-AE5C-4012-91FC-EF458C6B65E6}" srcOrd="0" destOrd="0" presId="urn:microsoft.com/office/officeart/2005/8/layout/default"/>
    <dgm:cxn modelId="{B5EBB779-06B9-499E-B295-7F5BC01D5C93}" type="presParOf" srcId="{F69AFDE2-FDC1-4E14-8AAE-D139456FA71B}" destId="{D2990731-B218-445D-9C96-2C00AC11D3F3}" srcOrd="1" destOrd="0" presId="urn:microsoft.com/office/officeart/2005/8/layout/default"/>
    <dgm:cxn modelId="{1E68E995-C82D-47BD-B906-46868D5D6A4A}" type="presParOf" srcId="{F69AFDE2-FDC1-4E14-8AAE-D139456FA71B}" destId="{E26FEB37-340A-434C-9888-686291F2E9CF}" srcOrd="2" destOrd="0" presId="urn:microsoft.com/office/officeart/2005/8/layout/default"/>
    <dgm:cxn modelId="{EBF853D6-4C0D-49FE-A1CA-7286FFAE9D58}" type="presParOf" srcId="{F69AFDE2-FDC1-4E14-8AAE-D139456FA71B}" destId="{EED090DF-D909-485D-A213-0832D7C5C77B}" srcOrd="3" destOrd="0" presId="urn:microsoft.com/office/officeart/2005/8/layout/default"/>
    <dgm:cxn modelId="{E7E47279-F5D9-40D6-862C-9D59E9CF931C}" type="presParOf" srcId="{F69AFDE2-FDC1-4E14-8AAE-D139456FA71B}" destId="{610DE79D-58CB-4309-A570-31BFB4EB2D35}" srcOrd="4" destOrd="0" presId="urn:microsoft.com/office/officeart/2005/8/layout/default"/>
    <dgm:cxn modelId="{48BE2A81-097A-42B1-8020-EB603B2FF3A5}" type="presParOf" srcId="{F69AFDE2-FDC1-4E14-8AAE-D139456FA71B}" destId="{C18C8BEA-F126-4CEB-A346-F68EA2BA3AC4}" srcOrd="5" destOrd="0" presId="urn:microsoft.com/office/officeart/2005/8/layout/default"/>
    <dgm:cxn modelId="{8AD7EA65-0F48-4895-AA6A-93AD02E2BE90}" type="presParOf" srcId="{F69AFDE2-FDC1-4E14-8AAE-D139456FA71B}" destId="{ADB93857-0CAE-4E5E-AFDC-5FF3F349F13F}" srcOrd="6" destOrd="0" presId="urn:microsoft.com/office/officeart/2005/8/layout/default"/>
    <dgm:cxn modelId="{5C9E40AC-9ECF-4B39-ABAE-AC516D6AC9B2}" type="presParOf" srcId="{F69AFDE2-FDC1-4E14-8AAE-D139456FA71B}" destId="{F5755325-6794-40FC-83F1-61FE9C8D1B24}" srcOrd="7" destOrd="0" presId="urn:microsoft.com/office/officeart/2005/8/layout/default"/>
    <dgm:cxn modelId="{17A3609B-19A0-43C6-8BA8-34F6EBE1EB5B}" type="presParOf" srcId="{F69AFDE2-FDC1-4E14-8AAE-D139456FA71B}" destId="{089C7E6C-E21A-4E70-8A18-6C17153C7B70}" srcOrd="8" destOrd="0" presId="urn:microsoft.com/office/officeart/2005/8/layout/default"/>
    <dgm:cxn modelId="{AFAE36EE-67D6-44E9-BBF2-E57448676DC9}" type="presParOf" srcId="{F69AFDE2-FDC1-4E14-8AAE-D139456FA71B}" destId="{9B813443-60F9-479E-89E1-FE0D95A64AC4}" srcOrd="9" destOrd="0" presId="urn:microsoft.com/office/officeart/2005/8/layout/default"/>
    <dgm:cxn modelId="{C9E2CE7E-A66B-4172-88AD-FFD88419E3F0}" type="presParOf" srcId="{F69AFDE2-FDC1-4E14-8AAE-D139456FA71B}" destId="{CE3973D3-64A8-410D-89A4-4C93AA4D1734}" srcOrd="10" destOrd="0" presId="urn:microsoft.com/office/officeart/2005/8/layout/default"/>
    <dgm:cxn modelId="{D95CC0A8-F669-4359-B103-BF4F7FA03506}" type="presParOf" srcId="{F69AFDE2-FDC1-4E14-8AAE-D139456FA71B}" destId="{43D8D291-64BE-4FFE-AF77-6116353AFA88}" srcOrd="11" destOrd="0" presId="urn:microsoft.com/office/officeart/2005/8/layout/default"/>
    <dgm:cxn modelId="{AC4C03C0-2C45-4D7B-B691-FBA0187E4991}" type="presParOf" srcId="{F69AFDE2-FDC1-4E14-8AAE-D139456FA71B}" destId="{3DC5078D-71D5-4507-AF12-86E6B6F6B1A3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5DD717-CBC2-4424-9CD0-561EC60B57D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BE8A003-E145-4F43-BA43-23FBDC5DD7C5}">
      <dgm:prSet phldrT="[Текст]"/>
      <dgm:spPr>
        <a:solidFill>
          <a:schemeClr val="bg1"/>
        </a:solidFill>
      </dgm:spPr>
      <dgm:t>
        <a:bodyPr/>
        <a:lstStyle/>
        <a:p>
          <a:r>
            <a:rPr lang="kk-KZ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Тактильді жанасуды қолдану (массаж, сипау элементтері)</a:t>
          </a:r>
          <a:endParaRPr lang="ru-RU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0AC974-246F-46C3-92BD-2A7A673187A5}" type="parTrans" cxnId="{DB5BA207-3A73-4247-805F-A0EDC9B64646}">
      <dgm:prSet/>
      <dgm:spPr/>
      <dgm:t>
        <a:bodyPr/>
        <a:lstStyle/>
        <a:p>
          <a:endParaRPr lang="ru-RU"/>
        </a:p>
      </dgm:t>
    </dgm:pt>
    <dgm:pt modelId="{CEDAC25F-47F5-477A-802D-95D6AFA69990}" type="sibTrans" cxnId="{DB5BA207-3A73-4247-805F-A0EDC9B64646}">
      <dgm:prSet/>
      <dgm:spPr/>
      <dgm:t>
        <a:bodyPr/>
        <a:lstStyle/>
        <a:p>
          <a:endParaRPr lang="ru-RU"/>
        </a:p>
      </dgm:t>
    </dgm:pt>
    <dgm:pt modelId="{59FF237C-8443-42F4-B531-059086EAAA55}">
      <dgm:prSet phldrT="[Текст]" custT="1"/>
      <dgm:spPr>
        <a:solidFill>
          <a:srgbClr val="FFC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Табысқа жету сезімін қалыптастыру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5CA8686-8557-41FC-AD04-4647C905845C}" type="parTrans" cxnId="{DB499DA7-B2E5-4A40-8ADF-15CAC723586B}">
      <dgm:prSet/>
      <dgm:spPr/>
      <dgm:t>
        <a:bodyPr/>
        <a:lstStyle/>
        <a:p>
          <a:endParaRPr lang="ru-RU"/>
        </a:p>
      </dgm:t>
    </dgm:pt>
    <dgm:pt modelId="{384372C3-D6DA-4685-ADB6-3D5DC23FF8B6}" type="sibTrans" cxnId="{DB499DA7-B2E5-4A40-8ADF-15CAC723586B}">
      <dgm:prSet/>
      <dgm:spPr/>
      <dgm:t>
        <a:bodyPr/>
        <a:lstStyle/>
        <a:p>
          <a:endParaRPr lang="ru-RU"/>
        </a:p>
      </dgm:t>
    </dgm:pt>
    <dgm:pt modelId="{D571DE5E-B4D6-4184-93AD-DDE19982405A}">
      <dgm:prSet phldrT="[Текст]"/>
      <dgm:spPr/>
      <dgm:t>
        <a:bodyPr/>
        <a:lstStyle/>
        <a:p>
          <a:r>
            <a:rPr lang="kk-KZ" dirty="0" smtClean="0"/>
            <a:t>Гиперактивті балалармен жұмыс істеу ережесі </a:t>
          </a:r>
          <a:endParaRPr lang="ru-RU" dirty="0"/>
        </a:p>
      </dgm:t>
    </dgm:pt>
    <dgm:pt modelId="{8024CF5B-88F4-4E7A-B43F-03483282962B}" type="parTrans" cxnId="{A1472D38-BD1F-4F47-9BD1-0AC6E7DAC380}">
      <dgm:prSet/>
      <dgm:spPr/>
      <dgm:t>
        <a:bodyPr/>
        <a:lstStyle/>
        <a:p>
          <a:endParaRPr lang="ru-RU"/>
        </a:p>
      </dgm:t>
    </dgm:pt>
    <dgm:pt modelId="{E05E7E42-A697-47E5-8939-CEEDDA5DC02A}" type="sibTrans" cxnId="{A1472D38-BD1F-4F47-9BD1-0AC6E7DAC380}">
      <dgm:prSet/>
      <dgm:spPr/>
      <dgm:t>
        <a:bodyPr/>
        <a:lstStyle/>
        <a:p>
          <a:endParaRPr lang="ru-RU"/>
        </a:p>
      </dgm:t>
    </dgm:pt>
    <dgm:pt modelId="{80C9ABDF-AADE-4C48-8EB4-D461DE7727D1}">
      <dgm:prSet custT="1"/>
      <dgm:spPr>
        <a:solidFill>
          <a:srgbClr val="00B0F0"/>
        </a:solidFill>
        <a:ln>
          <a:solidFill>
            <a:schemeClr val="bg1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Күннің бірінші жартысында жұмыс жасау</a:t>
          </a:r>
        </a:p>
        <a:p>
          <a:pPr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B5BCA51-0AD6-4593-A23A-4A90D158DAF1}" type="parTrans" cxnId="{1626625A-9F54-4D67-BDCA-D593244CD293}">
      <dgm:prSet/>
      <dgm:spPr/>
      <dgm:t>
        <a:bodyPr/>
        <a:lstStyle/>
        <a:p>
          <a:endParaRPr lang="ru-RU"/>
        </a:p>
      </dgm:t>
    </dgm:pt>
    <dgm:pt modelId="{4FA51350-C747-4009-ADA8-6E25A382DC86}" type="sibTrans" cxnId="{1626625A-9F54-4D67-BDCA-D593244CD293}">
      <dgm:prSet/>
      <dgm:spPr/>
      <dgm:t>
        <a:bodyPr/>
        <a:lstStyle/>
        <a:p>
          <a:endParaRPr lang="ru-RU"/>
        </a:p>
      </dgm:t>
    </dgm:pt>
    <dgm:pt modelId="{1F48CF01-C81C-4C48-9424-49824EE19219}">
      <dgm:prSet custT="1"/>
      <dgm:spPr>
        <a:solidFill>
          <a:srgbClr val="FF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Баланың жұмыс жүктемесін азайту</a:t>
          </a:r>
        </a:p>
        <a:p>
          <a:pPr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ADA037D0-CF69-4E35-A95A-B74358220D2A}" type="parTrans" cxnId="{F1540EEB-D716-4E38-B6AB-F1A84898FA04}">
      <dgm:prSet/>
      <dgm:spPr/>
      <dgm:t>
        <a:bodyPr/>
        <a:lstStyle/>
        <a:p>
          <a:endParaRPr lang="ru-RU"/>
        </a:p>
      </dgm:t>
    </dgm:pt>
    <dgm:pt modelId="{CADFE6D5-7B3C-4000-B70C-7ABE341A09C5}" type="sibTrans" cxnId="{F1540EEB-D716-4E38-B6AB-F1A84898FA04}">
      <dgm:prSet/>
      <dgm:spPr/>
      <dgm:t>
        <a:bodyPr/>
        <a:lstStyle/>
        <a:p>
          <a:endParaRPr lang="ru-RU"/>
        </a:p>
      </dgm:t>
    </dgm:pt>
    <dgm:pt modelId="{8BC5807F-9DFC-4B22-B56E-01AB27D1F858}">
      <dgm:prSet custT="1"/>
      <dgm:spPr>
        <a:solidFill>
          <a:srgbClr val="00B05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Қысқа және анық нақты нұсқаулық беру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9145BDCF-E939-4518-95A4-8DF895994EB6}" type="parTrans" cxnId="{F4804188-5372-41EF-87A5-E6D3AA810AA2}">
      <dgm:prSet/>
      <dgm:spPr/>
      <dgm:t>
        <a:bodyPr/>
        <a:lstStyle/>
        <a:p>
          <a:endParaRPr lang="ru-RU"/>
        </a:p>
      </dgm:t>
    </dgm:pt>
    <dgm:pt modelId="{4431DF36-F04D-4266-BD2B-1584AC06F6FE}" type="sibTrans" cxnId="{F4804188-5372-41EF-87A5-E6D3AA810AA2}">
      <dgm:prSet/>
      <dgm:spPr/>
      <dgm:t>
        <a:bodyPr/>
        <a:lstStyle/>
        <a:p>
          <a:endParaRPr lang="ru-RU"/>
        </a:p>
      </dgm:t>
    </dgm:pt>
    <dgm:pt modelId="{2C05B2F4-6E61-4E75-B0DA-9C50B9282608}">
      <dgm:prSet phldrT="[Текст]"/>
      <dgm:spPr>
        <a:solidFill>
          <a:srgbClr val="002060"/>
        </a:solidFill>
      </dgm:spPr>
      <dgm:t>
        <a:bodyPr/>
        <a:lstStyle/>
        <a:p>
          <a:pPr marR="0" eaLnBrk="1" fontAlgn="auto" latinLnBrk="0" hangingPunct="1">
            <a:buClrTx/>
            <a:buSzTx/>
            <a:buFontTx/>
            <a:tabLst/>
            <a:defRPr/>
          </a:pPr>
          <a:r>
            <a:rPr lang="kk-KZ" dirty="0" smtClean="0">
              <a:latin typeface="Times New Roman" pitchFamily="18" charset="0"/>
              <a:cs typeface="Times New Roman" pitchFamily="18" charset="0"/>
            </a:rPr>
            <a:t>Жұмысты қысқа уақыттарға бөлу</a:t>
          </a:r>
        </a:p>
        <a:p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42FB6EAA-1AB3-4657-AC88-063571AD7B23}" type="parTrans" cxnId="{D0890F50-7B44-42F3-A5FD-8FB974F977F6}">
      <dgm:prSet/>
      <dgm:spPr/>
      <dgm:t>
        <a:bodyPr/>
        <a:lstStyle/>
        <a:p>
          <a:endParaRPr lang="ru-RU"/>
        </a:p>
      </dgm:t>
    </dgm:pt>
    <dgm:pt modelId="{712C99E3-3A87-4E0A-97E0-19DA2F9A1376}" type="sibTrans" cxnId="{D0890F50-7B44-42F3-A5FD-8FB974F977F6}">
      <dgm:prSet/>
      <dgm:spPr/>
      <dgm:t>
        <a:bodyPr/>
        <a:lstStyle/>
        <a:p>
          <a:endParaRPr lang="ru-RU"/>
        </a:p>
      </dgm:t>
    </dgm:pt>
    <dgm:pt modelId="{FD6A3528-3F97-4A02-9BD0-496916453857}">
      <dgm:prSet/>
      <dgm:spPr/>
      <dgm:t>
        <a:bodyPr/>
        <a:lstStyle/>
        <a:p>
          <a:r>
            <a:rPr lang="kk-KZ" dirty="0" smtClean="0">
              <a:latin typeface="Times New Roman" pitchFamily="18" charset="0"/>
              <a:cs typeface="Times New Roman" pitchFamily="18" charset="0"/>
            </a:rPr>
            <a:t>Балаға таңдау мүмкіндігін  беру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1FDA751-74CA-447A-8D15-706E210DD60D}" type="parTrans" cxnId="{FC58F27E-D017-4850-BF15-55EDC1247621}">
      <dgm:prSet/>
      <dgm:spPr/>
      <dgm:t>
        <a:bodyPr/>
        <a:lstStyle/>
        <a:p>
          <a:endParaRPr lang="ru-RU"/>
        </a:p>
      </dgm:t>
    </dgm:pt>
    <dgm:pt modelId="{302CCF8D-F825-455D-8039-C2142B565CCE}" type="sibTrans" cxnId="{FC58F27E-D017-4850-BF15-55EDC1247621}">
      <dgm:prSet/>
      <dgm:spPr/>
      <dgm:t>
        <a:bodyPr/>
        <a:lstStyle/>
        <a:p>
          <a:endParaRPr lang="ru-RU"/>
        </a:p>
      </dgm:t>
    </dgm:pt>
    <dgm:pt modelId="{02D4058D-71E5-430C-8EAF-778A84BC8BF4}" type="pres">
      <dgm:prSet presAssocID="{335DD717-CBC2-4424-9CD0-561EC60B57D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6E0A878-16EE-4C76-839F-AA37A1ABAAEC}" type="pres">
      <dgm:prSet presAssocID="{D571DE5E-B4D6-4184-93AD-DDE19982405A}" presName="root1" presStyleCnt="0"/>
      <dgm:spPr/>
    </dgm:pt>
    <dgm:pt modelId="{8D7AE19C-312B-4DA3-8A56-67533922F7EE}" type="pres">
      <dgm:prSet presAssocID="{D571DE5E-B4D6-4184-93AD-DDE19982405A}" presName="LevelOneTextNode" presStyleLbl="node0" presStyleIdx="0" presStyleCnt="1" custLinFactNeighborX="-84117" custLinFactNeighborY="-23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C5ACEF6-CF17-4A9F-8E83-4D299A7292EC}" type="pres">
      <dgm:prSet presAssocID="{D571DE5E-B4D6-4184-93AD-DDE19982405A}" presName="level2hierChild" presStyleCnt="0"/>
      <dgm:spPr/>
    </dgm:pt>
    <dgm:pt modelId="{3D9481EC-83BA-492B-ADB8-D534D66FC205}" type="pres">
      <dgm:prSet presAssocID="{360AC974-246F-46C3-92BD-2A7A673187A5}" presName="conn2-1" presStyleLbl="parChTrans1D2" presStyleIdx="0" presStyleCnt="7"/>
      <dgm:spPr/>
      <dgm:t>
        <a:bodyPr/>
        <a:lstStyle/>
        <a:p>
          <a:endParaRPr lang="ru-RU"/>
        </a:p>
      </dgm:t>
    </dgm:pt>
    <dgm:pt modelId="{8B07299D-3B06-471F-8C63-56C8A30C2DF6}" type="pres">
      <dgm:prSet presAssocID="{360AC974-246F-46C3-92BD-2A7A673187A5}" presName="connTx" presStyleLbl="parChTrans1D2" presStyleIdx="0" presStyleCnt="7"/>
      <dgm:spPr/>
      <dgm:t>
        <a:bodyPr/>
        <a:lstStyle/>
        <a:p>
          <a:endParaRPr lang="ru-RU"/>
        </a:p>
      </dgm:t>
    </dgm:pt>
    <dgm:pt modelId="{5F2E722D-E1A3-4A13-83AF-492B6E137E10}" type="pres">
      <dgm:prSet presAssocID="{9BE8A003-E145-4F43-BA43-23FBDC5DD7C5}" presName="root2" presStyleCnt="0"/>
      <dgm:spPr/>
    </dgm:pt>
    <dgm:pt modelId="{7F93EDFE-6113-4810-A9BF-9DA386B8DDAB}" type="pres">
      <dgm:prSet presAssocID="{9BE8A003-E145-4F43-BA43-23FBDC5DD7C5}" presName="LevelTwoTextNode" presStyleLbl="node2" presStyleIdx="0" presStyleCnt="7" custScaleX="240905" custScaleY="70286" custLinFactNeighborX="-92" custLinFactNeighborY="-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3448F20-CD31-4F18-8E05-BC02856302BD}" type="pres">
      <dgm:prSet presAssocID="{9BE8A003-E145-4F43-BA43-23FBDC5DD7C5}" presName="level3hierChild" presStyleCnt="0"/>
      <dgm:spPr/>
    </dgm:pt>
    <dgm:pt modelId="{B7CBFE77-851E-42F5-9429-0385A01F9288}" type="pres">
      <dgm:prSet presAssocID="{7B5BCA51-0AD6-4593-A23A-4A90D158DAF1}" presName="conn2-1" presStyleLbl="parChTrans1D2" presStyleIdx="1" presStyleCnt="7"/>
      <dgm:spPr/>
      <dgm:t>
        <a:bodyPr/>
        <a:lstStyle/>
        <a:p>
          <a:endParaRPr lang="ru-RU"/>
        </a:p>
      </dgm:t>
    </dgm:pt>
    <dgm:pt modelId="{D69364C9-BD14-445E-A1C6-6076E89DA858}" type="pres">
      <dgm:prSet presAssocID="{7B5BCA51-0AD6-4593-A23A-4A90D158DAF1}" presName="connTx" presStyleLbl="parChTrans1D2" presStyleIdx="1" presStyleCnt="7"/>
      <dgm:spPr/>
      <dgm:t>
        <a:bodyPr/>
        <a:lstStyle/>
        <a:p>
          <a:endParaRPr lang="ru-RU"/>
        </a:p>
      </dgm:t>
    </dgm:pt>
    <dgm:pt modelId="{A9DCD243-5CC9-4899-8F3E-E3BE84B9A347}" type="pres">
      <dgm:prSet presAssocID="{80C9ABDF-AADE-4C48-8EB4-D461DE7727D1}" presName="root2" presStyleCnt="0"/>
      <dgm:spPr/>
    </dgm:pt>
    <dgm:pt modelId="{C49E2891-DCB3-4E7F-BC62-4E9703E49211}" type="pres">
      <dgm:prSet presAssocID="{80C9ABDF-AADE-4C48-8EB4-D461DE7727D1}" presName="LevelTwoTextNode" presStyleLbl="node2" presStyleIdx="1" presStyleCnt="7" custScaleX="240643" custScaleY="81803" custLinFactNeighborX="2070" custLinFactNeighborY="-24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9047D7-BF13-4CF8-8D01-2557CEE7E363}" type="pres">
      <dgm:prSet presAssocID="{80C9ABDF-AADE-4C48-8EB4-D461DE7727D1}" presName="level3hierChild" presStyleCnt="0"/>
      <dgm:spPr/>
    </dgm:pt>
    <dgm:pt modelId="{CF8206D3-431E-4432-BF03-67D3D2B633B1}" type="pres">
      <dgm:prSet presAssocID="{9145BDCF-E939-4518-95A4-8DF895994EB6}" presName="conn2-1" presStyleLbl="parChTrans1D2" presStyleIdx="2" presStyleCnt="7"/>
      <dgm:spPr/>
      <dgm:t>
        <a:bodyPr/>
        <a:lstStyle/>
        <a:p>
          <a:endParaRPr lang="ru-RU"/>
        </a:p>
      </dgm:t>
    </dgm:pt>
    <dgm:pt modelId="{D643B975-BDBD-4BCB-88E5-70835E22E7DF}" type="pres">
      <dgm:prSet presAssocID="{9145BDCF-E939-4518-95A4-8DF895994EB6}" presName="connTx" presStyleLbl="parChTrans1D2" presStyleIdx="2" presStyleCnt="7"/>
      <dgm:spPr/>
      <dgm:t>
        <a:bodyPr/>
        <a:lstStyle/>
        <a:p>
          <a:endParaRPr lang="ru-RU"/>
        </a:p>
      </dgm:t>
    </dgm:pt>
    <dgm:pt modelId="{73E080DA-E7D9-446E-AFFA-CD0CD54BEF3B}" type="pres">
      <dgm:prSet presAssocID="{8BC5807F-9DFC-4B22-B56E-01AB27D1F858}" presName="root2" presStyleCnt="0"/>
      <dgm:spPr/>
    </dgm:pt>
    <dgm:pt modelId="{0635F50C-8F04-4950-AF7F-6722F5D4D803}" type="pres">
      <dgm:prSet presAssocID="{8BC5807F-9DFC-4B22-B56E-01AB27D1F858}" presName="LevelTwoTextNode" presStyleLbl="node2" presStyleIdx="2" presStyleCnt="7" custScaleX="240905" custScaleY="112624" custLinFactNeighborX="949" custLinFactNeighborY="-45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1D22D87-F7C3-4FEF-80D8-948E24CD18EB}" type="pres">
      <dgm:prSet presAssocID="{8BC5807F-9DFC-4B22-B56E-01AB27D1F858}" presName="level3hierChild" presStyleCnt="0"/>
      <dgm:spPr/>
    </dgm:pt>
    <dgm:pt modelId="{918E8999-FD4E-4DF0-9B76-35F07589913A}" type="pres">
      <dgm:prSet presAssocID="{ADA037D0-CF69-4E35-A95A-B74358220D2A}" presName="conn2-1" presStyleLbl="parChTrans1D2" presStyleIdx="3" presStyleCnt="7"/>
      <dgm:spPr/>
      <dgm:t>
        <a:bodyPr/>
        <a:lstStyle/>
        <a:p>
          <a:endParaRPr lang="ru-RU"/>
        </a:p>
      </dgm:t>
    </dgm:pt>
    <dgm:pt modelId="{915D2106-46EC-4B22-AFBF-4BF86F62839C}" type="pres">
      <dgm:prSet presAssocID="{ADA037D0-CF69-4E35-A95A-B74358220D2A}" presName="connTx" presStyleLbl="parChTrans1D2" presStyleIdx="3" presStyleCnt="7"/>
      <dgm:spPr/>
      <dgm:t>
        <a:bodyPr/>
        <a:lstStyle/>
        <a:p>
          <a:endParaRPr lang="ru-RU"/>
        </a:p>
      </dgm:t>
    </dgm:pt>
    <dgm:pt modelId="{8DEAF0C8-964F-4419-996D-E9508F6D6426}" type="pres">
      <dgm:prSet presAssocID="{1F48CF01-C81C-4C48-9424-49824EE19219}" presName="root2" presStyleCnt="0"/>
      <dgm:spPr/>
    </dgm:pt>
    <dgm:pt modelId="{C705CA71-0781-455E-86B5-0482875217EB}" type="pres">
      <dgm:prSet presAssocID="{1F48CF01-C81C-4C48-9424-49824EE19219}" presName="LevelTwoTextNode" presStyleLbl="node2" presStyleIdx="3" presStyleCnt="7" custScaleX="240905" custScaleY="73334" custLinFactNeighborX="2070" custLinFactNeighborY="16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AF243D6-1511-4510-8E99-5A7595E212F2}" type="pres">
      <dgm:prSet presAssocID="{1F48CF01-C81C-4C48-9424-49824EE19219}" presName="level3hierChild" presStyleCnt="0"/>
      <dgm:spPr/>
    </dgm:pt>
    <dgm:pt modelId="{CE83967A-A106-40D8-9BC2-BBDD49A44F9D}" type="pres">
      <dgm:prSet presAssocID="{F1FDA751-74CA-447A-8D15-706E210DD60D}" presName="conn2-1" presStyleLbl="parChTrans1D2" presStyleIdx="4" presStyleCnt="7"/>
      <dgm:spPr/>
      <dgm:t>
        <a:bodyPr/>
        <a:lstStyle/>
        <a:p>
          <a:endParaRPr lang="ru-RU"/>
        </a:p>
      </dgm:t>
    </dgm:pt>
    <dgm:pt modelId="{0137946D-AD98-48C1-BB53-4FE570F25EAB}" type="pres">
      <dgm:prSet presAssocID="{F1FDA751-74CA-447A-8D15-706E210DD60D}" presName="connTx" presStyleLbl="parChTrans1D2" presStyleIdx="4" presStyleCnt="7"/>
      <dgm:spPr/>
      <dgm:t>
        <a:bodyPr/>
        <a:lstStyle/>
        <a:p>
          <a:endParaRPr lang="ru-RU"/>
        </a:p>
      </dgm:t>
    </dgm:pt>
    <dgm:pt modelId="{40F7F005-A637-4D27-8194-F3632FC0E3CF}" type="pres">
      <dgm:prSet presAssocID="{FD6A3528-3F97-4A02-9BD0-496916453857}" presName="root2" presStyleCnt="0"/>
      <dgm:spPr/>
    </dgm:pt>
    <dgm:pt modelId="{F5D52847-7B23-45B2-873C-DF2121028E44}" type="pres">
      <dgm:prSet presAssocID="{FD6A3528-3F97-4A02-9BD0-496916453857}" presName="LevelTwoTextNode" presStyleLbl="node2" presStyleIdx="4" presStyleCnt="7" custScaleX="243321" custScaleY="589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EF58944-EA59-4D12-BDF3-E55705A285A6}" type="pres">
      <dgm:prSet presAssocID="{FD6A3528-3F97-4A02-9BD0-496916453857}" presName="level3hierChild" presStyleCnt="0"/>
      <dgm:spPr/>
    </dgm:pt>
    <dgm:pt modelId="{F94CD9F0-B702-428C-B9A0-676A2AC75ECD}" type="pres">
      <dgm:prSet presAssocID="{42FB6EAA-1AB3-4657-AC88-063571AD7B23}" presName="conn2-1" presStyleLbl="parChTrans1D2" presStyleIdx="5" presStyleCnt="7"/>
      <dgm:spPr/>
      <dgm:t>
        <a:bodyPr/>
        <a:lstStyle/>
        <a:p>
          <a:endParaRPr lang="ru-RU"/>
        </a:p>
      </dgm:t>
    </dgm:pt>
    <dgm:pt modelId="{21ECC60D-EA27-4EAB-A879-780AA9E5204A}" type="pres">
      <dgm:prSet presAssocID="{42FB6EAA-1AB3-4657-AC88-063571AD7B23}" presName="connTx" presStyleLbl="parChTrans1D2" presStyleIdx="5" presStyleCnt="7"/>
      <dgm:spPr/>
      <dgm:t>
        <a:bodyPr/>
        <a:lstStyle/>
        <a:p>
          <a:endParaRPr lang="ru-RU"/>
        </a:p>
      </dgm:t>
    </dgm:pt>
    <dgm:pt modelId="{C300C8AE-168C-4D16-A15D-1722C87832D6}" type="pres">
      <dgm:prSet presAssocID="{2C05B2F4-6E61-4E75-B0DA-9C50B9282608}" presName="root2" presStyleCnt="0"/>
      <dgm:spPr/>
    </dgm:pt>
    <dgm:pt modelId="{354132EF-5D9E-478D-951B-D248F53A6A12}" type="pres">
      <dgm:prSet presAssocID="{2C05B2F4-6E61-4E75-B0DA-9C50B9282608}" presName="LevelTwoTextNode" presStyleLbl="node2" presStyleIdx="5" presStyleCnt="7" custScaleX="243321" custScaleY="853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E4E6A19-8A84-4299-8F0D-18B82080005E}" type="pres">
      <dgm:prSet presAssocID="{2C05B2F4-6E61-4E75-B0DA-9C50B9282608}" presName="level3hierChild" presStyleCnt="0"/>
      <dgm:spPr/>
    </dgm:pt>
    <dgm:pt modelId="{51E414DE-EB3B-4A97-BC62-EEFD139CFA31}" type="pres">
      <dgm:prSet presAssocID="{75CA8686-8557-41FC-AD04-4647C905845C}" presName="conn2-1" presStyleLbl="parChTrans1D2" presStyleIdx="6" presStyleCnt="7"/>
      <dgm:spPr/>
      <dgm:t>
        <a:bodyPr/>
        <a:lstStyle/>
        <a:p>
          <a:endParaRPr lang="ru-RU"/>
        </a:p>
      </dgm:t>
    </dgm:pt>
    <dgm:pt modelId="{A087B001-5981-4120-98EF-AB80453AE6E0}" type="pres">
      <dgm:prSet presAssocID="{75CA8686-8557-41FC-AD04-4647C905845C}" presName="connTx" presStyleLbl="parChTrans1D2" presStyleIdx="6" presStyleCnt="7"/>
      <dgm:spPr/>
      <dgm:t>
        <a:bodyPr/>
        <a:lstStyle/>
        <a:p>
          <a:endParaRPr lang="ru-RU"/>
        </a:p>
      </dgm:t>
    </dgm:pt>
    <dgm:pt modelId="{494D521D-D688-4D2E-BC30-FA5E8FBD4D78}" type="pres">
      <dgm:prSet presAssocID="{59FF237C-8443-42F4-B531-059086EAAA55}" presName="root2" presStyleCnt="0"/>
      <dgm:spPr/>
    </dgm:pt>
    <dgm:pt modelId="{BCBC1507-406F-4B6F-B5C8-1E37E6BE3AC4}" type="pres">
      <dgm:prSet presAssocID="{59FF237C-8443-42F4-B531-059086EAAA55}" presName="LevelTwoTextNode" presStyleLbl="node2" presStyleIdx="6" presStyleCnt="7" custScaleX="241963" custScaleY="87617" custLinFactNeighborX="679" custLinFactNeighborY="-42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25A05F9-0805-48A4-9AEC-A0F3E1D70EB9}" type="pres">
      <dgm:prSet presAssocID="{59FF237C-8443-42F4-B531-059086EAAA55}" presName="level3hierChild" presStyleCnt="0"/>
      <dgm:spPr/>
    </dgm:pt>
  </dgm:ptLst>
  <dgm:cxnLst>
    <dgm:cxn modelId="{DB499DA7-B2E5-4A40-8ADF-15CAC723586B}" srcId="{D571DE5E-B4D6-4184-93AD-DDE19982405A}" destId="{59FF237C-8443-42F4-B531-059086EAAA55}" srcOrd="6" destOrd="0" parTransId="{75CA8686-8557-41FC-AD04-4647C905845C}" sibTransId="{384372C3-D6DA-4685-ADB6-3D5DC23FF8B6}"/>
    <dgm:cxn modelId="{C6C9E312-BD7D-4A5E-B576-CEE341A5307F}" type="presOf" srcId="{7B5BCA51-0AD6-4593-A23A-4A90D158DAF1}" destId="{D69364C9-BD14-445E-A1C6-6076E89DA858}" srcOrd="1" destOrd="0" presId="urn:microsoft.com/office/officeart/2008/layout/HorizontalMultiLevelHierarchy"/>
    <dgm:cxn modelId="{1626625A-9F54-4D67-BDCA-D593244CD293}" srcId="{D571DE5E-B4D6-4184-93AD-DDE19982405A}" destId="{80C9ABDF-AADE-4C48-8EB4-D461DE7727D1}" srcOrd="1" destOrd="0" parTransId="{7B5BCA51-0AD6-4593-A23A-4A90D158DAF1}" sibTransId="{4FA51350-C747-4009-ADA8-6E25A382DC86}"/>
    <dgm:cxn modelId="{CABA05D9-2ECA-415E-A839-DCF92ED4BE74}" type="presOf" srcId="{75CA8686-8557-41FC-AD04-4647C905845C}" destId="{51E414DE-EB3B-4A97-BC62-EEFD139CFA31}" srcOrd="0" destOrd="0" presId="urn:microsoft.com/office/officeart/2008/layout/HorizontalMultiLevelHierarchy"/>
    <dgm:cxn modelId="{E5A29229-7EBC-45EC-9798-9E8F4070CA86}" type="presOf" srcId="{360AC974-246F-46C3-92BD-2A7A673187A5}" destId="{8B07299D-3B06-471F-8C63-56C8A30C2DF6}" srcOrd="1" destOrd="0" presId="urn:microsoft.com/office/officeart/2008/layout/HorizontalMultiLevelHierarchy"/>
    <dgm:cxn modelId="{8F52A515-F0CF-452A-B669-2DF30FCA8A7E}" type="presOf" srcId="{9145BDCF-E939-4518-95A4-8DF895994EB6}" destId="{CF8206D3-431E-4432-BF03-67D3D2B633B1}" srcOrd="0" destOrd="0" presId="urn:microsoft.com/office/officeart/2008/layout/HorizontalMultiLevelHierarchy"/>
    <dgm:cxn modelId="{4C2D9969-147F-456D-AF02-5D3E13E075F2}" type="presOf" srcId="{1F48CF01-C81C-4C48-9424-49824EE19219}" destId="{C705CA71-0781-455E-86B5-0482875217EB}" srcOrd="0" destOrd="0" presId="urn:microsoft.com/office/officeart/2008/layout/HorizontalMultiLevelHierarchy"/>
    <dgm:cxn modelId="{2E95E22C-1EAC-493C-81C3-DF10BFCFE969}" type="presOf" srcId="{ADA037D0-CF69-4E35-A95A-B74358220D2A}" destId="{915D2106-46EC-4B22-AFBF-4BF86F62839C}" srcOrd="1" destOrd="0" presId="urn:microsoft.com/office/officeart/2008/layout/HorizontalMultiLevelHierarchy"/>
    <dgm:cxn modelId="{DB5BA207-3A73-4247-805F-A0EDC9B64646}" srcId="{D571DE5E-B4D6-4184-93AD-DDE19982405A}" destId="{9BE8A003-E145-4F43-BA43-23FBDC5DD7C5}" srcOrd="0" destOrd="0" parTransId="{360AC974-246F-46C3-92BD-2A7A673187A5}" sibTransId="{CEDAC25F-47F5-477A-802D-95D6AFA69990}"/>
    <dgm:cxn modelId="{AFE1CA39-67E1-42E8-BB89-934A70AE4365}" type="presOf" srcId="{360AC974-246F-46C3-92BD-2A7A673187A5}" destId="{3D9481EC-83BA-492B-ADB8-D534D66FC205}" srcOrd="0" destOrd="0" presId="urn:microsoft.com/office/officeart/2008/layout/HorizontalMultiLevelHierarchy"/>
    <dgm:cxn modelId="{C792296B-3D4B-4CC7-A526-A7A846F2CD5B}" type="presOf" srcId="{335DD717-CBC2-4424-9CD0-561EC60B57DA}" destId="{02D4058D-71E5-430C-8EAF-778A84BC8BF4}" srcOrd="0" destOrd="0" presId="urn:microsoft.com/office/officeart/2008/layout/HorizontalMultiLevelHierarchy"/>
    <dgm:cxn modelId="{BBECFAD8-91A7-4995-A466-E9E7458036B2}" type="presOf" srcId="{59FF237C-8443-42F4-B531-059086EAAA55}" destId="{BCBC1507-406F-4B6F-B5C8-1E37E6BE3AC4}" srcOrd="0" destOrd="0" presId="urn:microsoft.com/office/officeart/2008/layout/HorizontalMultiLevelHierarchy"/>
    <dgm:cxn modelId="{98D24482-A556-49CF-A84B-B2AFD0082A25}" type="presOf" srcId="{7B5BCA51-0AD6-4593-A23A-4A90D158DAF1}" destId="{B7CBFE77-851E-42F5-9429-0385A01F9288}" srcOrd="0" destOrd="0" presId="urn:microsoft.com/office/officeart/2008/layout/HorizontalMultiLevelHierarchy"/>
    <dgm:cxn modelId="{E5A89419-5DFA-4957-BE90-6B8682505BA7}" type="presOf" srcId="{75CA8686-8557-41FC-AD04-4647C905845C}" destId="{A087B001-5981-4120-98EF-AB80453AE6E0}" srcOrd="1" destOrd="0" presId="urn:microsoft.com/office/officeart/2008/layout/HorizontalMultiLevelHierarchy"/>
    <dgm:cxn modelId="{F7CB8E88-30AE-4A8E-A9F8-20C8D2FD7863}" type="presOf" srcId="{42FB6EAA-1AB3-4657-AC88-063571AD7B23}" destId="{21ECC60D-EA27-4EAB-A879-780AA9E5204A}" srcOrd="1" destOrd="0" presId="urn:microsoft.com/office/officeart/2008/layout/HorizontalMultiLevelHierarchy"/>
    <dgm:cxn modelId="{0CE3D62D-6D13-4A15-8ED7-C409D69206A8}" type="presOf" srcId="{FD6A3528-3F97-4A02-9BD0-496916453857}" destId="{F5D52847-7B23-45B2-873C-DF2121028E44}" srcOrd="0" destOrd="0" presId="urn:microsoft.com/office/officeart/2008/layout/HorizontalMultiLevelHierarchy"/>
    <dgm:cxn modelId="{F2967868-847E-481B-96EA-733205BF9745}" type="presOf" srcId="{2C05B2F4-6E61-4E75-B0DA-9C50B9282608}" destId="{354132EF-5D9E-478D-951B-D248F53A6A12}" srcOrd="0" destOrd="0" presId="urn:microsoft.com/office/officeart/2008/layout/HorizontalMultiLevelHierarchy"/>
    <dgm:cxn modelId="{B29526C1-F456-4194-890F-D43EC11BC051}" type="presOf" srcId="{42FB6EAA-1AB3-4657-AC88-063571AD7B23}" destId="{F94CD9F0-B702-428C-B9A0-676A2AC75ECD}" srcOrd="0" destOrd="0" presId="urn:microsoft.com/office/officeart/2008/layout/HorizontalMultiLevelHierarchy"/>
    <dgm:cxn modelId="{FC58F27E-D017-4850-BF15-55EDC1247621}" srcId="{D571DE5E-B4D6-4184-93AD-DDE19982405A}" destId="{FD6A3528-3F97-4A02-9BD0-496916453857}" srcOrd="4" destOrd="0" parTransId="{F1FDA751-74CA-447A-8D15-706E210DD60D}" sibTransId="{302CCF8D-F825-455D-8039-C2142B565CCE}"/>
    <dgm:cxn modelId="{168B211D-032F-4970-8189-F2D0591478A4}" type="presOf" srcId="{9BE8A003-E145-4F43-BA43-23FBDC5DD7C5}" destId="{7F93EDFE-6113-4810-A9BF-9DA386B8DDAB}" srcOrd="0" destOrd="0" presId="urn:microsoft.com/office/officeart/2008/layout/HorizontalMultiLevelHierarchy"/>
    <dgm:cxn modelId="{9093A7B1-D92A-4D4B-B8C7-02FA70829578}" type="presOf" srcId="{80C9ABDF-AADE-4C48-8EB4-D461DE7727D1}" destId="{C49E2891-DCB3-4E7F-BC62-4E9703E49211}" srcOrd="0" destOrd="0" presId="urn:microsoft.com/office/officeart/2008/layout/HorizontalMultiLevelHierarchy"/>
    <dgm:cxn modelId="{EC7793B6-0F20-4808-BCC2-3647202E5570}" type="presOf" srcId="{9145BDCF-E939-4518-95A4-8DF895994EB6}" destId="{D643B975-BDBD-4BCB-88E5-70835E22E7DF}" srcOrd="1" destOrd="0" presId="urn:microsoft.com/office/officeart/2008/layout/HorizontalMultiLevelHierarchy"/>
    <dgm:cxn modelId="{F4804188-5372-41EF-87A5-E6D3AA810AA2}" srcId="{D571DE5E-B4D6-4184-93AD-DDE19982405A}" destId="{8BC5807F-9DFC-4B22-B56E-01AB27D1F858}" srcOrd="2" destOrd="0" parTransId="{9145BDCF-E939-4518-95A4-8DF895994EB6}" sibTransId="{4431DF36-F04D-4266-BD2B-1584AC06F6FE}"/>
    <dgm:cxn modelId="{3D3377CC-1649-4B2E-8B8F-2BC5379F13DD}" type="presOf" srcId="{D571DE5E-B4D6-4184-93AD-DDE19982405A}" destId="{8D7AE19C-312B-4DA3-8A56-67533922F7EE}" srcOrd="0" destOrd="0" presId="urn:microsoft.com/office/officeart/2008/layout/HorizontalMultiLevelHierarchy"/>
    <dgm:cxn modelId="{D3F45D66-A5F5-4318-AE89-999E1D983E1F}" type="presOf" srcId="{F1FDA751-74CA-447A-8D15-706E210DD60D}" destId="{CE83967A-A106-40D8-9BC2-BBDD49A44F9D}" srcOrd="0" destOrd="0" presId="urn:microsoft.com/office/officeart/2008/layout/HorizontalMultiLevelHierarchy"/>
    <dgm:cxn modelId="{F1540EEB-D716-4E38-B6AB-F1A84898FA04}" srcId="{D571DE5E-B4D6-4184-93AD-DDE19982405A}" destId="{1F48CF01-C81C-4C48-9424-49824EE19219}" srcOrd="3" destOrd="0" parTransId="{ADA037D0-CF69-4E35-A95A-B74358220D2A}" sibTransId="{CADFE6D5-7B3C-4000-B70C-7ABE341A09C5}"/>
    <dgm:cxn modelId="{64AD58D2-C559-4709-A293-3FF832AEA328}" type="presOf" srcId="{F1FDA751-74CA-447A-8D15-706E210DD60D}" destId="{0137946D-AD98-48C1-BB53-4FE570F25EAB}" srcOrd="1" destOrd="0" presId="urn:microsoft.com/office/officeart/2008/layout/HorizontalMultiLevelHierarchy"/>
    <dgm:cxn modelId="{4CAB9EC4-2089-48FA-B7E3-12784EE4B9E7}" type="presOf" srcId="{8BC5807F-9DFC-4B22-B56E-01AB27D1F858}" destId="{0635F50C-8F04-4950-AF7F-6722F5D4D803}" srcOrd="0" destOrd="0" presId="urn:microsoft.com/office/officeart/2008/layout/HorizontalMultiLevelHierarchy"/>
    <dgm:cxn modelId="{A1472D38-BD1F-4F47-9BD1-0AC6E7DAC380}" srcId="{335DD717-CBC2-4424-9CD0-561EC60B57DA}" destId="{D571DE5E-B4D6-4184-93AD-DDE19982405A}" srcOrd="0" destOrd="0" parTransId="{8024CF5B-88F4-4E7A-B43F-03483282962B}" sibTransId="{E05E7E42-A697-47E5-8939-CEEDDA5DC02A}"/>
    <dgm:cxn modelId="{D0890F50-7B44-42F3-A5FD-8FB974F977F6}" srcId="{D571DE5E-B4D6-4184-93AD-DDE19982405A}" destId="{2C05B2F4-6E61-4E75-B0DA-9C50B9282608}" srcOrd="5" destOrd="0" parTransId="{42FB6EAA-1AB3-4657-AC88-063571AD7B23}" sibTransId="{712C99E3-3A87-4E0A-97E0-19DA2F9A1376}"/>
    <dgm:cxn modelId="{9FC05180-83BE-4A2A-86F3-BFFAB888DDCF}" type="presOf" srcId="{ADA037D0-CF69-4E35-A95A-B74358220D2A}" destId="{918E8999-FD4E-4DF0-9B76-35F07589913A}" srcOrd="0" destOrd="0" presId="urn:microsoft.com/office/officeart/2008/layout/HorizontalMultiLevelHierarchy"/>
    <dgm:cxn modelId="{2E5EA7C7-41EB-4549-966E-835691D50CE1}" type="presParOf" srcId="{02D4058D-71E5-430C-8EAF-778A84BC8BF4}" destId="{E6E0A878-16EE-4C76-839F-AA37A1ABAAEC}" srcOrd="0" destOrd="0" presId="urn:microsoft.com/office/officeart/2008/layout/HorizontalMultiLevelHierarchy"/>
    <dgm:cxn modelId="{602B860E-B030-4AFB-B7DA-3632CD14CBDB}" type="presParOf" srcId="{E6E0A878-16EE-4C76-839F-AA37A1ABAAEC}" destId="{8D7AE19C-312B-4DA3-8A56-67533922F7EE}" srcOrd="0" destOrd="0" presId="urn:microsoft.com/office/officeart/2008/layout/HorizontalMultiLevelHierarchy"/>
    <dgm:cxn modelId="{213E7C53-9A94-4831-AAEB-4FD91A984761}" type="presParOf" srcId="{E6E0A878-16EE-4C76-839F-AA37A1ABAAEC}" destId="{3C5ACEF6-CF17-4A9F-8E83-4D299A7292EC}" srcOrd="1" destOrd="0" presId="urn:microsoft.com/office/officeart/2008/layout/HorizontalMultiLevelHierarchy"/>
    <dgm:cxn modelId="{C7220268-C4AF-4DAC-B6A8-FE934463BC52}" type="presParOf" srcId="{3C5ACEF6-CF17-4A9F-8E83-4D299A7292EC}" destId="{3D9481EC-83BA-492B-ADB8-D534D66FC205}" srcOrd="0" destOrd="0" presId="urn:microsoft.com/office/officeart/2008/layout/HorizontalMultiLevelHierarchy"/>
    <dgm:cxn modelId="{AA3C59C2-DF12-4903-A621-D02495F787A2}" type="presParOf" srcId="{3D9481EC-83BA-492B-ADB8-D534D66FC205}" destId="{8B07299D-3B06-471F-8C63-56C8A30C2DF6}" srcOrd="0" destOrd="0" presId="urn:microsoft.com/office/officeart/2008/layout/HorizontalMultiLevelHierarchy"/>
    <dgm:cxn modelId="{0715F4AE-D0A1-4643-BBD2-62BE1CF5C4D9}" type="presParOf" srcId="{3C5ACEF6-CF17-4A9F-8E83-4D299A7292EC}" destId="{5F2E722D-E1A3-4A13-83AF-492B6E137E10}" srcOrd="1" destOrd="0" presId="urn:microsoft.com/office/officeart/2008/layout/HorizontalMultiLevelHierarchy"/>
    <dgm:cxn modelId="{D68DC0A8-E2C2-438A-82A3-7F91A719DC04}" type="presParOf" srcId="{5F2E722D-E1A3-4A13-83AF-492B6E137E10}" destId="{7F93EDFE-6113-4810-A9BF-9DA386B8DDAB}" srcOrd="0" destOrd="0" presId="urn:microsoft.com/office/officeart/2008/layout/HorizontalMultiLevelHierarchy"/>
    <dgm:cxn modelId="{3C3BF2DD-0144-43DF-934E-2DB792D973FD}" type="presParOf" srcId="{5F2E722D-E1A3-4A13-83AF-492B6E137E10}" destId="{13448F20-CD31-4F18-8E05-BC02856302BD}" srcOrd="1" destOrd="0" presId="urn:microsoft.com/office/officeart/2008/layout/HorizontalMultiLevelHierarchy"/>
    <dgm:cxn modelId="{E5F0CA2C-2382-4678-8EF7-CED0113F3C85}" type="presParOf" srcId="{3C5ACEF6-CF17-4A9F-8E83-4D299A7292EC}" destId="{B7CBFE77-851E-42F5-9429-0385A01F9288}" srcOrd="2" destOrd="0" presId="urn:microsoft.com/office/officeart/2008/layout/HorizontalMultiLevelHierarchy"/>
    <dgm:cxn modelId="{E3A6FC36-5F39-4C36-9CB3-AEA1FC818106}" type="presParOf" srcId="{B7CBFE77-851E-42F5-9429-0385A01F9288}" destId="{D69364C9-BD14-445E-A1C6-6076E89DA858}" srcOrd="0" destOrd="0" presId="urn:microsoft.com/office/officeart/2008/layout/HorizontalMultiLevelHierarchy"/>
    <dgm:cxn modelId="{8470E797-6680-494B-AF19-B0FED3FC7736}" type="presParOf" srcId="{3C5ACEF6-CF17-4A9F-8E83-4D299A7292EC}" destId="{A9DCD243-5CC9-4899-8F3E-E3BE84B9A347}" srcOrd="3" destOrd="0" presId="urn:microsoft.com/office/officeart/2008/layout/HorizontalMultiLevelHierarchy"/>
    <dgm:cxn modelId="{5F643716-3155-458A-B508-2EFC7EFA6534}" type="presParOf" srcId="{A9DCD243-5CC9-4899-8F3E-E3BE84B9A347}" destId="{C49E2891-DCB3-4E7F-BC62-4E9703E49211}" srcOrd="0" destOrd="0" presId="urn:microsoft.com/office/officeart/2008/layout/HorizontalMultiLevelHierarchy"/>
    <dgm:cxn modelId="{A1E9DE54-CD8E-4659-94F5-61EB74D78D38}" type="presParOf" srcId="{A9DCD243-5CC9-4899-8F3E-E3BE84B9A347}" destId="{B79047D7-BF13-4CF8-8D01-2557CEE7E363}" srcOrd="1" destOrd="0" presId="urn:microsoft.com/office/officeart/2008/layout/HorizontalMultiLevelHierarchy"/>
    <dgm:cxn modelId="{E5224AA7-892E-48B7-B410-0AD32E50647B}" type="presParOf" srcId="{3C5ACEF6-CF17-4A9F-8E83-4D299A7292EC}" destId="{CF8206D3-431E-4432-BF03-67D3D2B633B1}" srcOrd="4" destOrd="0" presId="urn:microsoft.com/office/officeart/2008/layout/HorizontalMultiLevelHierarchy"/>
    <dgm:cxn modelId="{1BF60229-3ED5-4BA1-A54D-D3A256A1C544}" type="presParOf" srcId="{CF8206D3-431E-4432-BF03-67D3D2B633B1}" destId="{D643B975-BDBD-4BCB-88E5-70835E22E7DF}" srcOrd="0" destOrd="0" presId="urn:microsoft.com/office/officeart/2008/layout/HorizontalMultiLevelHierarchy"/>
    <dgm:cxn modelId="{B308AC4F-BB4B-491F-8D90-C82FF7D41ABD}" type="presParOf" srcId="{3C5ACEF6-CF17-4A9F-8E83-4D299A7292EC}" destId="{73E080DA-E7D9-446E-AFFA-CD0CD54BEF3B}" srcOrd="5" destOrd="0" presId="urn:microsoft.com/office/officeart/2008/layout/HorizontalMultiLevelHierarchy"/>
    <dgm:cxn modelId="{C6CE7C15-BD80-4893-9EBC-2F82BD30BC57}" type="presParOf" srcId="{73E080DA-E7D9-446E-AFFA-CD0CD54BEF3B}" destId="{0635F50C-8F04-4950-AF7F-6722F5D4D803}" srcOrd="0" destOrd="0" presId="urn:microsoft.com/office/officeart/2008/layout/HorizontalMultiLevelHierarchy"/>
    <dgm:cxn modelId="{789160FB-DBFF-48AD-9917-72D470BA600A}" type="presParOf" srcId="{73E080DA-E7D9-446E-AFFA-CD0CD54BEF3B}" destId="{01D22D87-F7C3-4FEF-80D8-948E24CD18EB}" srcOrd="1" destOrd="0" presId="urn:microsoft.com/office/officeart/2008/layout/HorizontalMultiLevelHierarchy"/>
    <dgm:cxn modelId="{459468E8-FD9B-4255-BC70-4EB2D1589602}" type="presParOf" srcId="{3C5ACEF6-CF17-4A9F-8E83-4D299A7292EC}" destId="{918E8999-FD4E-4DF0-9B76-35F07589913A}" srcOrd="6" destOrd="0" presId="urn:microsoft.com/office/officeart/2008/layout/HorizontalMultiLevelHierarchy"/>
    <dgm:cxn modelId="{8BC32B6B-F4AB-4EAD-BA43-E59F0596F1CC}" type="presParOf" srcId="{918E8999-FD4E-4DF0-9B76-35F07589913A}" destId="{915D2106-46EC-4B22-AFBF-4BF86F62839C}" srcOrd="0" destOrd="0" presId="urn:microsoft.com/office/officeart/2008/layout/HorizontalMultiLevelHierarchy"/>
    <dgm:cxn modelId="{35CED341-71AD-419B-88DA-27A3883D4397}" type="presParOf" srcId="{3C5ACEF6-CF17-4A9F-8E83-4D299A7292EC}" destId="{8DEAF0C8-964F-4419-996D-E9508F6D6426}" srcOrd="7" destOrd="0" presId="urn:microsoft.com/office/officeart/2008/layout/HorizontalMultiLevelHierarchy"/>
    <dgm:cxn modelId="{678B475D-BD59-4556-B421-6C35340359EF}" type="presParOf" srcId="{8DEAF0C8-964F-4419-996D-E9508F6D6426}" destId="{C705CA71-0781-455E-86B5-0482875217EB}" srcOrd="0" destOrd="0" presId="urn:microsoft.com/office/officeart/2008/layout/HorizontalMultiLevelHierarchy"/>
    <dgm:cxn modelId="{7EC3F157-EF3C-4E09-A208-BB2718BFAD7E}" type="presParOf" srcId="{8DEAF0C8-964F-4419-996D-E9508F6D6426}" destId="{AAF243D6-1511-4510-8E99-5A7595E212F2}" srcOrd="1" destOrd="0" presId="urn:microsoft.com/office/officeart/2008/layout/HorizontalMultiLevelHierarchy"/>
    <dgm:cxn modelId="{18AC8339-B1C8-4A0A-BD61-38ED0CF0DD39}" type="presParOf" srcId="{3C5ACEF6-CF17-4A9F-8E83-4D299A7292EC}" destId="{CE83967A-A106-40D8-9BC2-BBDD49A44F9D}" srcOrd="8" destOrd="0" presId="urn:microsoft.com/office/officeart/2008/layout/HorizontalMultiLevelHierarchy"/>
    <dgm:cxn modelId="{F201EAF4-0347-45F4-A888-172F382CF059}" type="presParOf" srcId="{CE83967A-A106-40D8-9BC2-BBDD49A44F9D}" destId="{0137946D-AD98-48C1-BB53-4FE570F25EAB}" srcOrd="0" destOrd="0" presId="urn:microsoft.com/office/officeart/2008/layout/HorizontalMultiLevelHierarchy"/>
    <dgm:cxn modelId="{CF0444CF-D780-407F-B245-29F0F23BE437}" type="presParOf" srcId="{3C5ACEF6-CF17-4A9F-8E83-4D299A7292EC}" destId="{40F7F005-A637-4D27-8194-F3632FC0E3CF}" srcOrd="9" destOrd="0" presId="urn:microsoft.com/office/officeart/2008/layout/HorizontalMultiLevelHierarchy"/>
    <dgm:cxn modelId="{6EF8BED2-30B4-4F5A-A20C-D1EB26CB6B78}" type="presParOf" srcId="{40F7F005-A637-4D27-8194-F3632FC0E3CF}" destId="{F5D52847-7B23-45B2-873C-DF2121028E44}" srcOrd="0" destOrd="0" presId="urn:microsoft.com/office/officeart/2008/layout/HorizontalMultiLevelHierarchy"/>
    <dgm:cxn modelId="{BF150BB7-FC43-4C03-8357-A738A5EA8829}" type="presParOf" srcId="{40F7F005-A637-4D27-8194-F3632FC0E3CF}" destId="{2EF58944-EA59-4D12-BDF3-E55705A285A6}" srcOrd="1" destOrd="0" presId="urn:microsoft.com/office/officeart/2008/layout/HorizontalMultiLevelHierarchy"/>
    <dgm:cxn modelId="{3C869756-24C7-4AA2-9404-D23AC5B8FA85}" type="presParOf" srcId="{3C5ACEF6-CF17-4A9F-8E83-4D299A7292EC}" destId="{F94CD9F0-B702-428C-B9A0-676A2AC75ECD}" srcOrd="10" destOrd="0" presId="urn:microsoft.com/office/officeart/2008/layout/HorizontalMultiLevelHierarchy"/>
    <dgm:cxn modelId="{646021A7-9282-4736-9916-3647DBD8EE28}" type="presParOf" srcId="{F94CD9F0-B702-428C-B9A0-676A2AC75ECD}" destId="{21ECC60D-EA27-4EAB-A879-780AA9E5204A}" srcOrd="0" destOrd="0" presId="urn:microsoft.com/office/officeart/2008/layout/HorizontalMultiLevelHierarchy"/>
    <dgm:cxn modelId="{C3EE3342-654B-4E58-97EF-98D28B5058F4}" type="presParOf" srcId="{3C5ACEF6-CF17-4A9F-8E83-4D299A7292EC}" destId="{C300C8AE-168C-4D16-A15D-1722C87832D6}" srcOrd="11" destOrd="0" presId="urn:microsoft.com/office/officeart/2008/layout/HorizontalMultiLevelHierarchy"/>
    <dgm:cxn modelId="{86A1A473-F455-49C1-AF88-36C8F60501C8}" type="presParOf" srcId="{C300C8AE-168C-4D16-A15D-1722C87832D6}" destId="{354132EF-5D9E-478D-951B-D248F53A6A12}" srcOrd="0" destOrd="0" presId="urn:microsoft.com/office/officeart/2008/layout/HorizontalMultiLevelHierarchy"/>
    <dgm:cxn modelId="{D6932D08-34E8-45C3-BBC3-02A7A45C7022}" type="presParOf" srcId="{C300C8AE-168C-4D16-A15D-1722C87832D6}" destId="{BE4E6A19-8A84-4299-8F0D-18B82080005E}" srcOrd="1" destOrd="0" presId="urn:microsoft.com/office/officeart/2008/layout/HorizontalMultiLevelHierarchy"/>
    <dgm:cxn modelId="{1BD92AFC-1184-4BB4-BCCE-C977F36D4BFF}" type="presParOf" srcId="{3C5ACEF6-CF17-4A9F-8E83-4D299A7292EC}" destId="{51E414DE-EB3B-4A97-BC62-EEFD139CFA31}" srcOrd="12" destOrd="0" presId="urn:microsoft.com/office/officeart/2008/layout/HorizontalMultiLevelHierarchy"/>
    <dgm:cxn modelId="{6340EAE0-6B15-41C7-9119-FC57BF14CD6A}" type="presParOf" srcId="{51E414DE-EB3B-4A97-BC62-EEFD139CFA31}" destId="{A087B001-5981-4120-98EF-AB80453AE6E0}" srcOrd="0" destOrd="0" presId="urn:microsoft.com/office/officeart/2008/layout/HorizontalMultiLevelHierarchy"/>
    <dgm:cxn modelId="{EEEBDC8E-B36E-4A79-99ED-E68448CA9B00}" type="presParOf" srcId="{3C5ACEF6-CF17-4A9F-8E83-4D299A7292EC}" destId="{494D521D-D688-4D2E-BC30-FA5E8FBD4D78}" srcOrd="13" destOrd="0" presId="urn:microsoft.com/office/officeart/2008/layout/HorizontalMultiLevelHierarchy"/>
    <dgm:cxn modelId="{F3FCBDF1-6EFF-4958-9E7C-907E1AFC34AC}" type="presParOf" srcId="{494D521D-D688-4D2E-BC30-FA5E8FBD4D78}" destId="{BCBC1507-406F-4B6F-B5C8-1E37E6BE3AC4}" srcOrd="0" destOrd="0" presId="urn:microsoft.com/office/officeart/2008/layout/HorizontalMultiLevelHierarchy"/>
    <dgm:cxn modelId="{230AF6F2-A980-4208-8F72-FCA5942E8987}" type="presParOf" srcId="{494D521D-D688-4D2E-BC30-FA5E8FBD4D78}" destId="{A25A05F9-0805-48A4-9AEC-A0F3E1D70EB9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18A01B-987B-48BF-BD60-E5EB2737F576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E839E6-8DAA-4B10-8BE8-60136E505856}">
      <dgm:prSet phldrT="[Текст]" custT="1"/>
      <dgm:spPr>
        <a:solidFill>
          <a:srgbClr val="FFFF00"/>
        </a:solidFill>
      </dgm:spPr>
      <dgm:t>
        <a:bodyPr/>
        <a:lstStyle/>
        <a:p>
          <a:endParaRPr lang="ru-RU" sz="16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EE1B141-1430-4AEA-B446-616435BEE01C}" type="parTrans" cxnId="{45C38086-EDC9-4B0E-A89D-E0ED5EB8D212}">
      <dgm:prSet/>
      <dgm:spPr/>
      <dgm:t>
        <a:bodyPr/>
        <a:lstStyle/>
        <a:p>
          <a:endParaRPr lang="ru-RU"/>
        </a:p>
      </dgm:t>
    </dgm:pt>
    <dgm:pt modelId="{DC9EEED8-9DB8-4EAF-A3C1-EB4D3195243C}" type="sibTrans" cxnId="{45C38086-EDC9-4B0E-A89D-E0ED5EB8D212}">
      <dgm:prSet/>
      <dgm:spPr/>
      <dgm:t>
        <a:bodyPr/>
        <a:lstStyle/>
        <a:p>
          <a:endParaRPr lang="ru-RU"/>
        </a:p>
      </dgm:t>
    </dgm:pt>
    <dgm:pt modelId="{59566A9F-146D-4A95-9809-AD5BA3BC8357}">
      <dgm:prSet phldrT="[Текст]" custT="1"/>
      <dgm:spPr>
        <a:solidFill>
          <a:srgbClr val="00B0F0"/>
        </a:solidFill>
      </dgm:spPr>
      <dgm:t>
        <a:bodyPr/>
        <a:lstStyle/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Туылу кезіндегі жарақаттар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6C5764E-5BC0-4B0D-B8CD-144D5875A728}" type="parTrans" cxnId="{5AA4E28C-9C60-4D92-AEAB-4DF05A7745DD}">
      <dgm:prSet/>
      <dgm:spPr/>
      <dgm:t>
        <a:bodyPr/>
        <a:lstStyle/>
        <a:p>
          <a:endParaRPr lang="ru-RU"/>
        </a:p>
      </dgm:t>
    </dgm:pt>
    <dgm:pt modelId="{3A6DAAB7-3278-43B9-AD49-C684812394EC}" type="sibTrans" cxnId="{5AA4E28C-9C60-4D92-AEAB-4DF05A7745DD}">
      <dgm:prSet/>
      <dgm:spPr/>
      <dgm:t>
        <a:bodyPr/>
        <a:lstStyle/>
        <a:p>
          <a:endParaRPr lang="ru-RU"/>
        </a:p>
      </dgm:t>
    </dgm:pt>
    <dgm:pt modelId="{90FB1664-AFFB-4C27-8E01-56D0D0CA14B9}">
      <dgm:prSet phldrT="[Текст]" custT="1"/>
      <dgm:spPr>
        <a:solidFill>
          <a:srgbClr val="002060"/>
        </a:solidFill>
      </dgm:spPr>
      <dgm:t>
        <a:bodyPr/>
        <a:lstStyle/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dirty="0" smtClean="0">
              <a:latin typeface="Times New Roman" pitchFamily="18" charset="0"/>
              <a:cs typeface="Times New Roman" pitchFamily="18" charset="0"/>
            </a:rPr>
            <a:t>Жұқпалы</a:t>
          </a:r>
          <a:r>
            <a:rPr lang="kk-KZ" sz="1800" baseline="0" dirty="0" smtClean="0">
              <a:latin typeface="Times New Roman" pitchFamily="18" charset="0"/>
              <a:cs typeface="Times New Roman" pitchFamily="18" charset="0"/>
            </a:rPr>
            <a:t> аурумен ауырғанда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A99270E-B523-4FF3-900C-84A7E82210BE}" type="parTrans" cxnId="{22693F07-5C5E-477A-AC30-3075D5FD5428}">
      <dgm:prSet/>
      <dgm:spPr/>
      <dgm:t>
        <a:bodyPr/>
        <a:lstStyle/>
        <a:p>
          <a:endParaRPr lang="ru-RU"/>
        </a:p>
      </dgm:t>
    </dgm:pt>
    <dgm:pt modelId="{C7398A68-74BA-43CE-94CB-12D4C5BB6AE1}" type="sibTrans" cxnId="{22693F07-5C5E-477A-AC30-3075D5FD5428}">
      <dgm:prSet/>
      <dgm:spPr/>
      <dgm:t>
        <a:bodyPr/>
        <a:lstStyle/>
        <a:p>
          <a:endParaRPr lang="ru-RU"/>
        </a:p>
      </dgm:t>
    </dgm:pt>
    <dgm:pt modelId="{38080B15-E793-4540-8C22-41EC962D5C94}">
      <dgm:prSet phldrT="[Текст]" custT="1"/>
      <dgm:spPr>
        <a:solidFill>
          <a:srgbClr val="FF0000"/>
        </a:solidFill>
      </dgm:spPr>
      <dgm:t>
        <a:bodyPr/>
        <a:lstStyle/>
        <a:p>
          <a:r>
            <a:rPr lang="kk-KZ" sz="2000" dirty="0" smtClean="0">
              <a:latin typeface="Times New Roman" pitchFamily="18" charset="0"/>
              <a:cs typeface="Times New Roman" pitchFamily="18" charset="0"/>
            </a:rPr>
            <a:t>Тамақтану</a:t>
          </a:r>
          <a:r>
            <a:rPr lang="kk-KZ" sz="2000" baseline="0" dirty="0" smtClean="0">
              <a:latin typeface="Times New Roman" pitchFamily="18" charset="0"/>
              <a:cs typeface="Times New Roman" pitchFamily="18" charset="0"/>
            </a:rPr>
            <a:t> бұзылыстары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EE87D970-E90F-47A7-8975-B97A8CC8CE9A}" type="parTrans" cxnId="{1945C99B-6FC3-492A-9D2D-70617EB2D3D4}">
      <dgm:prSet/>
      <dgm:spPr/>
      <dgm:t>
        <a:bodyPr/>
        <a:lstStyle/>
        <a:p>
          <a:endParaRPr lang="ru-RU"/>
        </a:p>
      </dgm:t>
    </dgm:pt>
    <dgm:pt modelId="{51234392-E986-461B-B9CE-611EAEBF6781}" type="sibTrans" cxnId="{1945C99B-6FC3-492A-9D2D-70617EB2D3D4}">
      <dgm:prSet/>
      <dgm:spPr/>
      <dgm:t>
        <a:bodyPr/>
        <a:lstStyle/>
        <a:p>
          <a:endParaRPr lang="ru-RU"/>
        </a:p>
      </dgm:t>
    </dgm:pt>
    <dgm:pt modelId="{14F87DAE-07D2-42F0-A5C9-B0D9938BCE0E}">
      <dgm:prSet phldrT="[Текст]" custT="1"/>
      <dgm:spPr>
        <a:solidFill>
          <a:srgbClr val="00B050"/>
        </a:solidFill>
      </dgm:spPr>
      <dgm:t>
        <a:bodyPr/>
        <a:lstStyle/>
        <a:p>
          <a:pPr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dirty="0" smtClean="0"/>
            <a:t>Тұқым қуалаушылық</a:t>
          </a:r>
          <a:endParaRPr lang="ru-RU" sz="2200" dirty="0"/>
        </a:p>
      </dgm:t>
    </dgm:pt>
    <dgm:pt modelId="{ACD44CA2-1BED-461D-BB79-7FF1B4FCD42E}" type="parTrans" cxnId="{AF778B72-0B27-441C-BE87-25E5A2475434}">
      <dgm:prSet/>
      <dgm:spPr/>
      <dgm:t>
        <a:bodyPr/>
        <a:lstStyle/>
        <a:p>
          <a:endParaRPr lang="ru-RU"/>
        </a:p>
      </dgm:t>
    </dgm:pt>
    <dgm:pt modelId="{C7DEE4D4-F7D5-43B5-85B7-7E472E577091}" type="sibTrans" cxnId="{AF778B72-0B27-441C-BE87-25E5A2475434}">
      <dgm:prSet/>
      <dgm:spPr/>
      <dgm:t>
        <a:bodyPr/>
        <a:lstStyle/>
        <a:p>
          <a:endParaRPr lang="ru-RU"/>
        </a:p>
      </dgm:t>
    </dgm:pt>
    <dgm:pt modelId="{719400E4-30B7-4B8C-BCCE-DF37B1EA4425}">
      <dgm:prSet phldrT="[Текст]"/>
      <dgm:spPr>
        <a:solidFill>
          <a:srgbClr val="002060"/>
        </a:solidFill>
      </dgm:spPr>
      <dgm:t>
        <a:bodyPr/>
        <a:lstStyle/>
        <a:p>
          <a:r>
            <a:rPr lang="kk-KZ" dirty="0" smtClean="0">
              <a:latin typeface="Times New Roman" pitchFamily="18" charset="0"/>
              <a:cs typeface="Times New Roman" pitchFamily="18" charset="0"/>
            </a:rPr>
            <a:t>Қоршаған ортаның әсері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5AE94D66-8674-4CFF-95EC-00DF1363C100}" type="parTrans" cxnId="{4861CDA2-BF14-4962-9912-9A49FE3E345D}">
      <dgm:prSet/>
      <dgm:spPr/>
      <dgm:t>
        <a:bodyPr/>
        <a:lstStyle/>
        <a:p>
          <a:endParaRPr lang="ru-RU"/>
        </a:p>
      </dgm:t>
    </dgm:pt>
    <dgm:pt modelId="{752ADAB1-41C9-4FBE-B874-88E4EFEB2F23}" type="sibTrans" cxnId="{4861CDA2-BF14-4962-9912-9A49FE3E345D}">
      <dgm:prSet/>
      <dgm:spPr/>
      <dgm:t>
        <a:bodyPr/>
        <a:lstStyle/>
        <a:p>
          <a:endParaRPr lang="ru-RU"/>
        </a:p>
      </dgm:t>
    </dgm:pt>
    <dgm:pt modelId="{44425CD2-CCE5-4D58-99A9-3EC25A7E62F2}" type="pres">
      <dgm:prSet presAssocID="{0B18A01B-987B-48BF-BD60-E5EB2737F5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CF04B75-DCD4-4824-AFDB-931F31211EEA}" type="pres">
      <dgm:prSet presAssocID="{0B18A01B-987B-48BF-BD60-E5EB2737F576}" presName="cycle" presStyleCnt="0"/>
      <dgm:spPr/>
    </dgm:pt>
    <dgm:pt modelId="{63881270-F452-4741-90CA-9D433BDC92B6}" type="pres">
      <dgm:prSet presAssocID="{1BE839E6-8DAA-4B10-8BE8-60136E505856}" presName="nodeFirstNode" presStyleLbl="node1" presStyleIdx="0" presStyleCnt="6" custScaleX="334822" custScaleY="94054" custRadScaleRad="97481" custRadScaleInc="-51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A9458-325F-4C03-B086-6B60060686D1}" type="pres">
      <dgm:prSet presAssocID="{DC9EEED8-9DB8-4EAF-A3C1-EB4D3195243C}" presName="sibTransFirstNode" presStyleLbl="bgShp" presStyleIdx="0" presStyleCnt="1" custLinFactNeighborX="858" custLinFactNeighborY="-315"/>
      <dgm:spPr/>
      <dgm:t>
        <a:bodyPr/>
        <a:lstStyle/>
        <a:p>
          <a:endParaRPr lang="ru-RU"/>
        </a:p>
      </dgm:t>
    </dgm:pt>
    <dgm:pt modelId="{A2E1C2F5-322D-4791-B9D2-754BE03598F5}" type="pres">
      <dgm:prSet presAssocID="{59566A9F-146D-4A95-9809-AD5BA3BC8357}" presName="nodeFollowingNodes" presStyleLbl="node1" presStyleIdx="1" presStyleCnt="6" custScaleX="114392" custScaleY="96927" custRadScaleRad="103401" custRadScaleInc="4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41FEC3-9129-4647-9F51-A78CBC2880D7}" type="pres">
      <dgm:prSet presAssocID="{90FB1664-AFFB-4C27-8E01-56D0D0CA14B9}" presName="nodeFollowingNodes" presStyleLbl="node1" presStyleIdx="2" presStyleCnt="6" custRadScaleRad="93542" custRadScaleInc="-109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9480BE-67A1-475D-905B-D80591C34DC4}" type="pres">
      <dgm:prSet presAssocID="{38080B15-E793-4540-8C22-41EC962D5C94}" presName="nodeFollowingNodes" presStyleLbl="node1" presStyleIdx="3" presStyleCnt="6" custRadScaleRad="99211" custRadScaleInc="85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906DF6-CCF6-4284-B6D6-2E98EF676934}" type="pres">
      <dgm:prSet presAssocID="{14F87DAE-07D2-42F0-A5C9-B0D9938BCE0E}" presName="nodeFollowingNodes" presStyleLbl="node1" presStyleIdx="4" presStyleCnt="6" custRadScaleRad="109484" custRadScaleInc="182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9FEA0F-609E-4ADC-830D-EE8A750AA4E0}" type="pres">
      <dgm:prSet presAssocID="{719400E4-30B7-4B8C-BCCE-DF37B1EA4425}" presName="nodeFollowingNodes" presStyleLbl="node1" presStyleIdx="5" presStyleCnt="6" custScaleX="99761" custScaleY="93467" custRadScaleRad="104756" custRadScaleInc="-73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945C99B-6FC3-492A-9D2D-70617EB2D3D4}" srcId="{0B18A01B-987B-48BF-BD60-E5EB2737F576}" destId="{38080B15-E793-4540-8C22-41EC962D5C94}" srcOrd="3" destOrd="0" parTransId="{EE87D970-E90F-47A7-8975-B97A8CC8CE9A}" sibTransId="{51234392-E986-461B-B9CE-611EAEBF6781}"/>
    <dgm:cxn modelId="{B1708119-6158-4904-BCF1-B7A687C452C3}" type="presOf" srcId="{90FB1664-AFFB-4C27-8E01-56D0D0CA14B9}" destId="{7241FEC3-9129-4647-9F51-A78CBC2880D7}" srcOrd="0" destOrd="0" presId="urn:microsoft.com/office/officeart/2005/8/layout/cycle3"/>
    <dgm:cxn modelId="{5BCE3945-8CDA-43E6-81E9-BA3BBF89614A}" type="presOf" srcId="{719400E4-30B7-4B8C-BCCE-DF37B1EA4425}" destId="{859FEA0F-609E-4ADC-830D-EE8A750AA4E0}" srcOrd="0" destOrd="0" presId="urn:microsoft.com/office/officeart/2005/8/layout/cycle3"/>
    <dgm:cxn modelId="{5AA4E28C-9C60-4D92-AEAB-4DF05A7745DD}" srcId="{0B18A01B-987B-48BF-BD60-E5EB2737F576}" destId="{59566A9F-146D-4A95-9809-AD5BA3BC8357}" srcOrd="1" destOrd="0" parTransId="{D6C5764E-5BC0-4B0D-B8CD-144D5875A728}" sibTransId="{3A6DAAB7-3278-43B9-AD49-C684812394EC}"/>
    <dgm:cxn modelId="{0E1548B8-D85F-499C-BDF9-94B485E63436}" type="presOf" srcId="{14F87DAE-07D2-42F0-A5C9-B0D9938BCE0E}" destId="{FB906DF6-CCF6-4284-B6D6-2E98EF676934}" srcOrd="0" destOrd="0" presId="urn:microsoft.com/office/officeart/2005/8/layout/cycle3"/>
    <dgm:cxn modelId="{9002B714-174E-47B7-A08E-524E1177453D}" type="presOf" srcId="{59566A9F-146D-4A95-9809-AD5BA3BC8357}" destId="{A2E1C2F5-322D-4791-B9D2-754BE03598F5}" srcOrd="0" destOrd="0" presId="urn:microsoft.com/office/officeart/2005/8/layout/cycle3"/>
    <dgm:cxn modelId="{45C38086-EDC9-4B0E-A89D-E0ED5EB8D212}" srcId="{0B18A01B-987B-48BF-BD60-E5EB2737F576}" destId="{1BE839E6-8DAA-4B10-8BE8-60136E505856}" srcOrd="0" destOrd="0" parTransId="{0EE1B141-1430-4AEA-B446-616435BEE01C}" sibTransId="{DC9EEED8-9DB8-4EAF-A3C1-EB4D3195243C}"/>
    <dgm:cxn modelId="{FCBE75B3-25EA-4F42-AA40-B89C150BD1DE}" type="presOf" srcId="{38080B15-E793-4540-8C22-41EC962D5C94}" destId="{699480BE-67A1-475D-905B-D80591C34DC4}" srcOrd="0" destOrd="0" presId="urn:microsoft.com/office/officeart/2005/8/layout/cycle3"/>
    <dgm:cxn modelId="{F08F93F8-5079-4E1C-B1DE-8DAB77D59886}" type="presOf" srcId="{DC9EEED8-9DB8-4EAF-A3C1-EB4D3195243C}" destId="{D05A9458-325F-4C03-B086-6B60060686D1}" srcOrd="0" destOrd="0" presId="urn:microsoft.com/office/officeart/2005/8/layout/cycle3"/>
    <dgm:cxn modelId="{22693F07-5C5E-477A-AC30-3075D5FD5428}" srcId="{0B18A01B-987B-48BF-BD60-E5EB2737F576}" destId="{90FB1664-AFFB-4C27-8E01-56D0D0CA14B9}" srcOrd="2" destOrd="0" parTransId="{DA99270E-B523-4FF3-900C-84A7E82210BE}" sibTransId="{C7398A68-74BA-43CE-94CB-12D4C5BB6AE1}"/>
    <dgm:cxn modelId="{AF778B72-0B27-441C-BE87-25E5A2475434}" srcId="{0B18A01B-987B-48BF-BD60-E5EB2737F576}" destId="{14F87DAE-07D2-42F0-A5C9-B0D9938BCE0E}" srcOrd="4" destOrd="0" parTransId="{ACD44CA2-1BED-461D-BB79-7FF1B4FCD42E}" sibTransId="{C7DEE4D4-F7D5-43B5-85B7-7E472E577091}"/>
    <dgm:cxn modelId="{8D0D3158-A21D-4717-B2EB-E951A137624D}" type="presOf" srcId="{1BE839E6-8DAA-4B10-8BE8-60136E505856}" destId="{63881270-F452-4741-90CA-9D433BDC92B6}" srcOrd="0" destOrd="0" presId="urn:microsoft.com/office/officeart/2005/8/layout/cycle3"/>
    <dgm:cxn modelId="{37A326C8-FFD6-4B2A-9ADC-232B20C1F854}" type="presOf" srcId="{0B18A01B-987B-48BF-BD60-E5EB2737F576}" destId="{44425CD2-CCE5-4D58-99A9-3EC25A7E62F2}" srcOrd="0" destOrd="0" presId="urn:microsoft.com/office/officeart/2005/8/layout/cycle3"/>
    <dgm:cxn modelId="{4861CDA2-BF14-4962-9912-9A49FE3E345D}" srcId="{0B18A01B-987B-48BF-BD60-E5EB2737F576}" destId="{719400E4-30B7-4B8C-BCCE-DF37B1EA4425}" srcOrd="5" destOrd="0" parTransId="{5AE94D66-8674-4CFF-95EC-00DF1363C100}" sibTransId="{752ADAB1-41C9-4FBE-B874-88E4EFEB2F23}"/>
    <dgm:cxn modelId="{04E0F04F-F4C1-4B59-B6D3-7645E1F41B03}" type="presParOf" srcId="{44425CD2-CCE5-4D58-99A9-3EC25A7E62F2}" destId="{4CF04B75-DCD4-4824-AFDB-931F31211EEA}" srcOrd="0" destOrd="0" presId="urn:microsoft.com/office/officeart/2005/8/layout/cycle3"/>
    <dgm:cxn modelId="{23A825D8-4B4C-4856-906F-4B031588C396}" type="presParOf" srcId="{4CF04B75-DCD4-4824-AFDB-931F31211EEA}" destId="{63881270-F452-4741-90CA-9D433BDC92B6}" srcOrd="0" destOrd="0" presId="urn:microsoft.com/office/officeart/2005/8/layout/cycle3"/>
    <dgm:cxn modelId="{3D4D3D47-FD1B-45C8-A87F-DA0D46D6F003}" type="presParOf" srcId="{4CF04B75-DCD4-4824-AFDB-931F31211EEA}" destId="{D05A9458-325F-4C03-B086-6B60060686D1}" srcOrd="1" destOrd="0" presId="urn:microsoft.com/office/officeart/2005/8/layout/cycle3"/>
    <dgm:cxn modelId="{0D057AF3-7A67-4961-8223-CFC8BCD39E7F}" type="presParOf" srcId="{4CF04B75-DCD4-4824-AFDB-931F31211EEA}" destId="{A2E1C2F5-322D-4791-B9D2-754BE03598F5}" srcOrd="2" destOrd="0" presId="urn:microsoft.com/office/officeart/2005/8/layout/cycle3"/>
    <dgm:cxn modelId="{2FB47E5D-C5FD-46F4-B566-653C1B56B04D}" type="presParOf" srcId="{4CF04B75-DCD4-4824-AFDB-931F31211EEA}" destId="{7241FEC3-9129-4647-9F51-A78CBC2880D7}" srcOrd="3" destOrd="0" presId="urn:microsoft.com/office/officeart/2005/8/layout/cycle3"/>
    <dgm:cxn modelId="{FDB54BD4-6085-451B-B8E1-7FE5F2AB3053}" type="presParOf" srcId="{4CF04B75-DCD4-4824-AFDB-931F31211EEA}" destId="{699480BE-67A1-475D-905B-D80591C34DC4}" srcOrd="4" destOrd="0" presId="urn:microsoft.com/office/officeart/2005/8/layout/cycle3"/>
    <dgm:cxn modelId="{E8CD1B28-5271-404C-B353-2BFBA88EE39E}" type="presParOf" srcId="{4CF04B75-DCD4-4824-AFDB-931F31211EEA}" destId="{FB906DF6-CCF6-4284-B6D6-2E98EF676934}" srcOrd="5" destOrd="0" presId="urn:microsoft.com/office/officeart/2005/8/layout/cycle3"/>
    <dgm:cxn modelId="{77C09F36-3D34-45D0-A942-B34F91459A0E}" type="presParOf" srcId="{4CF04B75-DCD4-4824-AFDB-931F31211EEA}" destId="{859FEA0F-609E-4ADC-830D-EE8A750AA4E0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6A5299-AE5C-4012-91FC-EF458C6B65E6}">
      <dsp:nvSpPr>
        <dsp:cNvPr id="0" name=""/>
        <dsp:cNvSpPr/>
      </dsp:nvSpPr>
      <dsp:spPr>
        <a:xfrm>
          <a:off x="0" y="548249"/>
          <a:ext cx="2385265" cy="937910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К</a:t>
          </a:r>
          <a:r>
            <a:rPr lang="kk-KZ" sz="2400" kern="1200" dirty="0" smtClean="0"/>
            <a:t>өп сөйлейді</a:t>
          </a:r>
          <a:endParaRPr lang="ru-RU" sz="2400" kern="1200" dirty="0"/>
        </a:p>
      </dsp:txBody>
      <dsp:txXfrm>
        <a:off x="0" y="548249"/>
        <a:ext cx="2385265" cy="937910"/>
      </dsp:txXfrm>
    </dsp:sp>
    <dsp:sp modelId="{E26FEB37-340A-434C-9888-686291F2E9CF}">
      <dsp:nvSpPr>
        <dsp:cNvPr id="0" name=""/>
        <dsp:cNvSpPr/>
      </dsp:nvSpPr>
      <dsp:spPr>
        <a:xfrm>
          <a:off x="2536347" y="546947"/>
          <a:ext cx="2385265" cy="939283"/>
        </a:xfrm>
        <a:prstGeom prst="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Аз ұйықтайды</a:t>
          </a:r>
          <a:endParaRPr lang="ru-RU" sz="2400" kern="1200" dirty="0"/>
        </a:p>
      </dsp:txBody>
      <dsp:txXfrm>
        <a:off x="2536347" y="546947"/>
        <a:ext cx="2385265" cy="939283"/>
      </dsp:txXfrm>
    </dsp:sp>
    <dsp:sp modelId="{610DE79D-58CB-4309-A570-31BFB4EB2D35}">
      <dsp:nvSpPr>
        <dsp:cNvPr id="0" name=""/>
        <dsp:cNvSpPr/>
      </dsp:nvSpPr>
      <dsp:spPr>
        <a:xfrm>
          <a:off x="5037393" y="584922"/>
          <a:ext cx="2385265" cy="930310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Ұмытшақ</a:t>
          </a:r>
          <a:endParaRPr lang="ru-RU" sz="2400" kern="1200" dirty="0"/>
        </a:p>
      </dsp:txBody>
      <dsp:txXfrm>
        <a:off x="5037393" y="584922"/>
        <a:ext cx="2385265" cy="930310"/>
      </dsp:txXfrm>
    </dsp:sp>
    <dsp:sp modelId="{ADB93857-0CAE-4E5E-AFDC-5FF3F349F13F}">
      <dsp:nvSpPr>
        <dsp:cNvPr id="0" name=""/>
        <dsp:cNvSpPr/>
      </dsp:nvSpPr>
      <dsp:spPr>
        <a:xfrm>
          <a:off x="0" y="1621621"/>
          <a:ext cx="2385265" cy="796454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Шыдамсыз</a:t>
          </a:r>
          <a:endParaRPr lang="ru-RU" sz="2400" kern="1200" dirty="0"/>
        </a:p>
      </dsp:txBody>
      <dsp:txXfrm>
        <a:off x="0" y="1621621"/>
        <a:ext cx="2385265" cy="796454"/>
      </dsp:txXfrm>
    </dsp:sp>
    <dsp:sp modelId="{089C7E6C-E21A-4E70-8A18-6C17153C7B70}">
      <dsp:nvSpPr>
        <dsp:cNvPr id="0" name=""/>
        <dsp:cNvSpPr/>
      </dsp:nvSpPr>
      <dsp:spPr>
        <a:xfrm>
          <a:off x="2536347" y="1620483"/>
          <a:ext cx="2385265" cy="89101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Зейіні тұрақсыз</a:t>
          </a:r>
          <a:endParaRPr lang="ru-RU" sz="2400" kern="1200" dirty="0"/>
        </a:p>
      </dsp:txBody>
      <dsp:txXfrm>
        <a:off x="2536347" y="1620483"/>
        <a:ext cx="2385265" cy="891010"/>
      </dsp:txXfrm>
    </dsp:sp>
    <dsp:sp modelId="{CE3973D3-64A8-410D-89A4-4C93AA4D1734}">
      <dsp:nvSpPr>
        <dsp:cNvPr id="0" name=""/>
        <dsp:cNvSpPr/>
      </dsp:nvSpPr>
      <dsp:spPr>
        <a:xfrm>
          <a:off x="5006361" y="1629685"/>
          <a:ext cx="2385265" cy="891010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Бір жерде отыра алмайтын</a:t>
          </a:r>
          <a:endParaRPr lang="ru-RU" sz="2400" kern="1200" dirty="0"/>
        </a:p>
      </dsp:txBody>
      <dsp:txXfrm>
        <a:off x="5006361" y="1629685"/>
        <a:ext cx="2385265" cy="891010"/>
      </dsp:txXfrm>
    </dsp:sp>
    <dsp:sp modelId="{3DC5078D-71D5-4507-AF12-86E6B6F6B1A3}">
      <dsp:nvSpPr>
        <dsp:cNvPr id="0" name=""/>
        <dsp:cNvSpPr/>
      </dsp:nvSpPr>
      <dsp:spPr>
        <a:xfrm>
          <a:off x="2577159" y="2651943"/>
          <a:ext cx="2385265" cy="891010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Тым шапшаң</a:t>
          </a:r>
          <a:endParaRPr lang="ru-RU" sz="2400" kern="1200" dirty="0"/>
        </a:p>
      </dsp:txBody>
      <dsp:txXfrm>
        <a:off x="2577159" y="2651943"/>
        <a:ext cx="2385265" cy="8910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E414DE-EB3B-4A97-BC62-EEFD139CFA31}">
      <dsp:nvSpPr>
        <dsp:cNvPr id="0" name=""/>
        <dsp:cNvSpPr/>
      </dsp:nvSpPr>
      <dsp:spPr>
        <a:xfrm>
          <a:off x="799513" y="2781811"/>
          <a:ext cx="992336" cy="259263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96168" y="0"/>
              </a:lnTo>
              <a:lnTo>
                <a:pt x="496168" y="2592639"/>
              </a:lnTo>
              <a:lnTo>
                <a:pt x="992336" y="259263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226280" y="4008729"/>
        <a:ext cx="138803" cy="138803"/>
      </dsp:txXfrm>
    </dsp:sp>
    <dsp:sp modelId="{F94CD9F0-B702-428C-B9A0-676A2AC75ECD}">
      <dsp:nvSpPr>
        <dsp:cNvPr id="0" name=""/>
        <dsp:cNvSpPr/>
      </dsp:nvSpPr>
      <dsp:spPr>
        <a:xfrm>
          <a:off x="799513" y="2781811"/>
          <a:ext cx="974530" cy="17349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7265" y="0"/>
              </a:lnTo>
              <a:lnTo>
                <a:pt x="487265" y="1734957"/>
              </a:lnTo>
              <a:lnTo>
                <a:pt x="974530" y="173495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237030" y="3599542"/>
        <a:ext cx="99496" cy="99496"/>
      </dsp:txXfrm>
    </dsp:sp>
    <dsp:sp modelId="{CE83967A-A106-40D8-9BC2-BBDD49A44F9D}">
      <dsp:nvSpPr>
        <dsp:cNvPr id="0" name=""/>
        <dsp:cNvSpPr/>
      </dsp:nvSpPr>
      <dsp:spPr>
        <a:xfrm>
          <a:off x="799513" y="2781811"/>
          <a:ext cx="974530" cy="95820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87265" y="0"/>
              </a:lnTo>
              <a:lnTo>
                <a:pt x="487265" y="958209"/>
              </a:lnTo>
              <a:lnTo>
                <a:pt x="974530" y="95820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52611" y="3226748"/>
        <a:ext cx="68335" cy="68335"/>
      </dsp:txXfrm>
    </dsp:sp>
    <dsp:sp modelId="{918E8999-FD4E-4DF0-9B76-35F07589913A}">
      <dsp:nvSpPr>
        <dsp:cNvPr id="0" name=""/>
        <dsp:cNvSpPr/>
      </dsp:nvSpPr>
      <dsp:spPr>
        <a:xfrm>
          <a:off x="799513" y="2781811"/>
          <a:ext cx="1028813" cy="2425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514406" y="0"/>
              </a:lnTo>
              <a:lnTo>
                <a:pt x="514406" y="242520"/>
              </a:lnTo>
              <a:lnTo>
                <a:pt x="1028813" y="2425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87495" y="2876646"/>
        <a:ext cx="52850" cy="52850"/>
      </dsp:txXfrm>
    </dsp:sp>
    <dsp:sp modelId="{CF8206D3-431E-4432-BF03-67D3D2B633B1}">
      <dsp:nvSpPr>
        <dsp:cNvPr id="0" name=""/>
        <dsp:cNvSpPr/>
      </dsp:nvSpPr>
      <dsp:spPr>
        <a:xfrm>
          <a:off x="799513" y="2032071"/>
          <a:ext cx="999416" cy="749739"/>
        </a:xfrm>
        <a:custGeom>
          <a:avLst/>
          <a:gdLst/>
          <a:ahLst/>
          <a:cxnLst/>
          <a:rect l="0" t="0" r="0" b="0"/>
          <a:pathLst>
            <a:path>
              <a:moveTo>
                <a:pt x="0" y="749739"/>
              </a:moveTo>
              <a:lnTo>
                <a:pt x="499708" y="749739"/>
              </a:lnTo>
              <a:lnTo>
                <a:pt x="499708" y="0"/>
              </a:lnTo>
              <a:lnTo>
                <a:pt x="999416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67987" y="2375707"/>
        <a:ext cx="62468" cy="62468"/>
      </dsp:txXfrm>
    </dsp:sp>
    <dsp:sp modelId="{B7CBFE77-851E-42F5-9429-0385A01F9288}">
      <dsp:nvSpPr>
        <dsp:cNvPr id="0" name=""/>
        <dsp:cNvSpPr/>
      </dsp:nvSpPr>
      <dsp:spPr>
        <a:xfrm>
          <a:off x="799513" y="1071579"/>
          <a:ext cx="1028813" cy="1710231"/>
        </a:xfrm>
        <a:custGeom>
          <a:avLst/>
          <a:gdLst/>
          <a:ahLst/>
          <a:cxnLst/>
          <a:rect l="0" t="0" r="0" b="0"/>
          <a:pathLst>
            <a:path>
              <a:moveTo>
                <a:pt x="0" y="1710231"/>
              </a:moveTo>
              <a:lnTo>
                <a:pt x="514406" y="1710231"/>
              </a:lnTo>
              <a:lnTo>
                <a:pt x="514406" y="0"/>
              </a:lnTo>
              <a:lnTo>
                <a:pt x="1028813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264024" y="1876799"/>
        <a:ext cx="99791" cy="99791"/>
      </dsp:txXfrm>
    </dsp:sp>
    <dsp:sp modelId="{3D9481EC-83BA-492B-ADB8-D534D66FC205}">
      <dsp:nvSpPr>
        <dsp:cNvPr id="0" name=""/>
        <dsp:cNvSpPr/>
      </dsp:nvSpPr>
      <dsp:spPr>
        <a:xfrm>
          <a:off x="799513" y="282511"/>
          <a:ext cx="972117" cy="2499299"/>
        </a:xfrm>
        <a:custGeom>
          <a:avLst/>
          <a:gdLst/>
          <a:ahLst/>
          <a:cxnLst/>
          <a:rect l="0" t="0" r="0" b="0"/>
          <a:pathLst>
            <a:path>
              <a:moveTo>
                <a:pt x="0" y="2499299"/>
              </a:moveTo>
              <a:lnTo>
                <a:pt x="486058" y="2499299"/>
              </a:lnTo>
              <a:lnTo>
                <a:pt x="486058" y="0"/>
              </a:lnTo>
              <a:lnTo>
                <a:pt x="97211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/>
        </a:p>
      </dsp:txBody>
      <dsp:txXfrm>
        <a:off x="1218530" y="1465119"/>
        <a:ext cx="134084" cy="134084"/>
      </dsp:txXfrm>
    </dsp:sp>
    <dsp:sp modelId="{8D7AE19C-312B-4DA3-8A56-67533922F7EE}">
      <dsp:nvSpPr>
        <dsp:cNvPr id="0" name=""/>
        <dsp:cNvSpPr/>
      </dsp:nvSpPr>
      <dsp:spPr>
        <a:xfrm rot="16200000">
          <a:off x="-1704226" y="2382054"/>
          <a:ext cx="4207967" cy="7995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kern="1200" dirty="0" smtClean="0"/>
            <a:t>Гиперактивті балалармен жұмыс істеу ережесі </a:t>
          </a:r>
          <a:endParaRPr lang="ru-RU" sz="2700" kern="1200" dirty="0"/>
        </a:p>
      </dsp:txBody>
      <dsp:txXfrm>
        <a:off x="-1704226" y="2382054"/>
        <a:ext cx="4207967" cy="799513"/>
      </dsp:txXfrm>
    </dsp:sp>
    <dsp:sp modelId="{7F93EDFE-6113-4810-A9BF-9DA386B8DDAB}">
      <dsp:nvSpPr>
        <dsp:cNvPr id="0" name=""/>
        <dsp:cNvSpPr/>
      </dsp:nvSpPr>
      <dsp:spPr>
        <a:xfrm>
          <a:off x="1771631" y="1538"/>
          <a:ext cx="6317505" cy="561946"/>
        </a:xfrm>
        <a:prstGeom prst="rect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Тактильді жанасуды қолдану (массаж, сипау элементтері)</a:t>
          </a:r>
          <a:endParaRPr lang="ru-RU" sz="1900" kern="1200" dirty="0">
            <a:solidFill>
              <a:srgbClr val="FF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71631" y="1538"/>
        <a:ext cx="6317505" cy="561946"/>
      </dsp:txXfrm>
    </dsp:sp>
    <dsp:sp modelId="{C49E2891-DCB3-4E7F-BC62-4E9703E49211}">
      <dsp:nvSpPr>
        <dsp:cNvPr id="0" name=""/>
        <dsp:cNvSpPr/>
      </dsp:nvSpPr>
      <dsp:spPr>
        <a:xfrm>
          <a:off x="1828327" y="744566"/>
          <a:ext cx="6310634" cy="654026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Күннің бірінші жартысында жұмыс жасау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8327" y="744566"/>
        <a:ext cx="6310634" cy="654026"/>
      </dsp:txXfrm>
    </dsp:sp>
    <dsp:sp modelId="{0635F50C-8F04-4950-AF7F-6722F5D4D803}">
      <dsp:nvSpPr>
        <dsp:cNvPr id="0" name=""/>
        <dsp:cNvSpPr/>
      </dsp:nvSpPr>
      <dsp:spPr>
        <a:xfrm>
          <a:off x="1798930" y="1581849"/>
          <a:ext cx="6317505" cy="900444"/>
        </a:xfrm>
        <a:prstGeom prst="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kern="1200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Қысқа және анық нақты нұсқаулық беру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98930" y="1581849"/>
        <a:ext cx="6317505" cy="900444"/>
      </dsp:txXfrm>
    </dsp:sp>
    <dsp:sp modelId="{C705CA71-0781-455E-86B5-0482875217EB}">
      <dsp:nvSpPr>
        <dsp:cNvPr id="0" name=""/>
        <dsp:cNvSpPr/>
      </dsp:nvSpPr>
      <dsp:spPr>
        <a:xfrm>
          <a:off x="1828327" y="2731174"/>
          <a:ext cx="6317505" cy="586315"/>
        </a:xfrm>
        <a:prstGeom prst="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Баланың жұмыс жүктемесін азайту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828327" y="2731174"/>
        <a:ext cx="6317505" cy="586315"/>
      </dsp:txXfrm>
    </dsp:sp>
    <dsp:sp modelId="{F5D52847-7B23-45B2-873C-DF2121028E44}">
      <dsp:nvSpPr>
        <dsp:cNvPr id="0" name=""/>
        <dsp:cNvSpPr/>
      </dsp:nvSpPr>
      <dsp:spPr>
        <a:xfrm>
          <a:off x="1774043" y="3504440"/>
          <a:ext cx="6380862" cy="47116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900" kern="1200" dirty="0" smtClean="0">
              <a:latin typeface="Times New Roman" pitchFamily="18" charset="0"/>
              <a:cs typeface="Times New Roman" pitchFamily="18" charset="0"/>
            </a:rPr>
            <a:t>Балаға таңдау мүмкіндігін  беру</a:t>
          </a: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4043" y="3504440"/>
        <a:ext cx="6380862" cy="471161"/>
      </dsp:txXfrm>
    </dsp:sp>
    <dsp:sp modelId="{354132EF-5D9E-478D-951B-D248F53A6A12}">
      <dsp:nvSpPr>
        <dsp:cNvPr id="0" name=""/>
        <dsp:cNvSpPr/>
      </dsp:nvSpPr>
      <dsp:spPr>
        <a:xfrm>
          <a:off x="1774043" y="4175480"/>
          <a:ext cx="6380862" cy="682576"/>
        </a:xfrm>
        <a:prstGeom prst="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R="0" lvl="0" algn="ctr" defTabSz="84455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  <a:defRPr/>
          </a:pPr>
          <a:r>
            <a:rPr lang="kk-KZ" sz="1900" kern="1200" dirty="0" smtClean="0">
              <a:latin typeface="Times New Roman" pitchFamily="18" charset="0"/>
              <a:cs typeface="Times New Roman" pitchFamily="18" charset="0"/>
            </a:rPr>
            <a:t>Жұмысты қысқа уақыттарға бөлу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74043" y="4175480"/>
        <a:ext cx="6380862" cy="682576"/>
      </dsp:txXfrm>
    </dsp:sp>
    <dsp:sp modelId="{BCBC1507-406F-4B6F-B5C8-1E37E6BE3AC4}">
      <dsp:nvSpPr>
        <dsp:cNvPr id="0" name=""/>
        <dsp:cNvSpPr/>
      </dsp:nvSpPr>
      <dsp:spPr>
        <a:xfrm>
          <a:off x="1791850" y="5024196"/>
          <a:ext cx="6345250" cy="700510"/>
        </a:xfrm>
        <a:prstGeom prst="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Табысқа жету сезімін қалыптастыру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791850" y="5024196"/>
        <a:ext cx="6345250" cy="7005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5A9458-325F-4C03-B086-6B60060686D1}">
      <dsp:nvSpPr>
        <dsp:cNvPr id="0" name=""/>
        <dsp:cNvSpPr/>
      </dsp:nvSpPr>
      <dsp:spPr>
        <a:xfrm>
          <a:off x="8178" y="-3661164"/>
          <a:ext cx="8546730" cy="8546730"/>
        </a:xfrm>
        <a:prstGeom prst="circularArrow">
          <a:avLst>
            <a:gd name="adj1" fmla="val 3811"/>
            <a:gd name="adj2" fmla="val 218563"/>
            <a:gd name="adj3" fmla="val 10237662"/>
            <a:gd name="adj4" fmla="val -1375099"/>
            <a:gd name="adj5" fmla="val 39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881270-F452-4741-90CA-9D433BDC92B6}">
      <dsp:nvSpPr>
        <dsp:cNvPr id="0" name=""/>
        <dsp:cNvSpPr/>
      </dsp:nvSpPr>
      <dsp:spPr>
        <a:xfrm>
          <a:off x="266815" y="85539"/>
          <a:ext cx="7882794" cy="1107167"/>
        </a:xfrm>
        <a:prstGeom prst="roundRect">
          <a:avLst/>
        </a:prstGeom>
        <a:solidFill>
          <a:srgbClr val="FFFF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20862" y="139586"/>
        <a:ext cx="7774700" cy="999073"/>
      </dsp:txXfrm>
    </dsp:sp>
    <dsp:sp modelId="{A2E1C2F5-322D-4791-B9D2-754BE03598F5}">
      <dsp:nvSpPr>
        <dsp:cNvPr id="0" name=""/>
        <dsp:cNvSpPr/>
      </dsp:nvSpPr>
      <dsp:spPr>
        <a:xfrm>
          <a:off x="5269283" y="1307287"/>
          <a:ext cx="2693158" cy="1140987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Туылу кезіндегі жарақаттар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24981" y="1362985"/>
        <a:ext cx="2581762" cy="1029591"/>
      </dsp:txXfrm>
    </dsp:sp>
    <dsp:sp modelId="{7241FEC3-9129-4647-9F51-A78CBC2880D7}">
      <dsp:nvSpPr>
        <dsp:cNvPr id="0" name=""/>
        <dsp:cNvSpPr/>
      </dsp:nvSpPr>
      <dsp:spPr>
        <a:xfrm>
          <a:off x="5278531" y="3456389"/>
          <a:ext cx="2354324" cy="1177162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itchFamily="18" charset="0"/>
              <a:cs typeface="Times New Roman" pitchFamily="18" charset="0"/>
            </a:rPr>
            <a:t>Жұқпалы</a:t>
          </a:r>
          <a:r>
            <a:rPr lang="kk-KZ" sz="1800" kern="1200" baseline="0" dirty="0" smtClean="0">
              <a:latin typeface="Times New Roman" pitchFamily="18" charset="0"/>
              <a:cs typeface="Times New Roman" pitchFamily="18" charset="0"/>
            </a:rPr>
            <a:t> аурумен ауырғанда</a:t>
          </a:r>
          <a:endParaRPr lang="ru-RU" sz="1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335995" y="3513853"/>
        <a:ext cx="2239396" cy="1062234"/>
      </dsp:txXfrm>
    </dsp:sp>
    <dsp:sp modelId="{699480BE-67A1-475D-905B-D80591C34DC4}">
      <dsp:nvSpPr>
        <dsp:cNvPr id="0" name=""/>
        <dsp:cNvSpPr/>
      </dsp:nvSpPr>
      <dsp:spPr>
        <a:xfrm>
          <a:off x="2952322" y="4968563"/>
          <a:ext cx="2354324" cy="1177162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itchFamily="18" charset="0"/>
              <a:cs typeface="Times New Roman" pitchFamily="18" charset="0"/>
            </a:rPr>
            <a:t>Тамақтану</a:t>
          </a:r>
          <a:r>
            <a:rPr lang="kk-KZ" sz="2000" kern="1200" baseline="0" dirty="0" smtClean="0">
              <a:latin typeface="Times New Roman" pitchFamily="18" charset="0"/>
              <a:cs typeface="Times New Roman" pitchFamily="18" charset="0"/>
            </a:rPr>
            <a:t> бұзылыстары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09786" y="5026027"/>
        <a:ext cx="2239396" cy="1062234"/>
      </dsp:txXfrm>
    </dsp:sp>
    <dsp:sp modelId="{FB906DF6-CCF6-4284-B6D6-2E98EF676934}">
      <dsp:nvSpPr>
        <dsp:cNvPr id="0" name=""/>
        <dsp:cNvSpPr/>
      </dsp:nvSpPr>
      <dsp:spPr>
        <a:xfrm>
          <a:off x="576058" y="3456385"/>
          <a:ext cx="2354324" cy="1177162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kern="1200" dirty="0" smtClean="0"/>
            <a:t>Тұқым қуалаушылық</a:t>
          </a:r>
          <a:endParaRPr lang="ru-RU" sz="2200" kern="1200" dirty="0"/>
        </a:p>
      </dsp:txBody>
      <dsp:txXfrm>
        <a:off x="633522" y="3513849"/>
        <a:ext cx="2239396" cy="1062234"/>
      </dsp:txXfrm>
    </dsp:sp>
    <dsp:sp modelId="{859FEA0F-609E-4ADC-830D-EE8A750AA4E0}">
      <dsp:nvSpPr>
        <dsp:cNvPr id="0" name=""/>
        <dsp:cNvSpPr/>
      </dsp:nvSpPr>
      <dsp:spPr>
        <a:xfrm>
          <a:off x="792094" y="1368158"/>
          <a:ext cx="2348697" cy="1100258"/>
        </a:xfrm>
        <a:prstGeom prst="roundRect">
          <a:avLst/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600" kern="1200" dirty="0" smtClean="0">
              <a:latin typeface="Times New Roman" pitchFamily="18" charset="0"/>
              <a:cs typeface="Times New Roman" pitchFamily="18" charset="0"/>
            </a:rPr>
            <a:t>Қоршаған ортаның әсері</a:t>
          </a:r>
          <a:endParaRPr lang="ru-RU" sz="2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45804" y="1421868"/>
        <a:ext cx="2241277" cy="9928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223ED-4130-4D26-BCAD-E20B1B938431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5B53DB-738E-41F2-9475-B5F369A51E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320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B53DB-738E-41F2-9475-B5F369A51E1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942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984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965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781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66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0336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170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19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70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078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00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029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365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1489689"/>
            <a:ext cx="70567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«Гиперактивті балалармен тиімді </a:t>
            </a:r>
          </a:p>
          <a:p>
            <a:pPr algn="ctr"/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қарым-қатынас орнату» </a:t>
            </a:r>
          </a:p>
          <a:p>
            <a:pPr algn="ctr"/>
            <a:r>
              <a:rPr lang="kk-KZ" sz="2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кеңес</a:t>
            </a:r>
            <a:endParaRPr lang="ru-RU" sz="2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717032"/>
            <a:ext cx="3312368" cy="30243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83560" y="594928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</a:rPr>
              <a:t>              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Психолог: Идрисова К.Г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09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520" y="764705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Гиперактивтілік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белгілерінің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көріністері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 algn="just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just"/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dirty="0" smtClean="0"/>
          </a:p>
          <a:p>
            <a:endParaRPr lang="kk-KZ" dirty="0"/>
          </a:p>
          <a:p>
            <a:endParaRPr lang="kk-KZ" dirty="0" smtClean="0"/>
          </a:p>
          <a:p>
            <a:endParaRPr lang="ru-RU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82452238"/>
              </p:ext>
            </p:extLst>
          </p:nvPr>
        </p:nvGraphicFramePr>
        <p:xfrm>
          <a:off x="755576" y="1556792"/>
          <a:ext cx="7632848" cy="41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1627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71203600"/>
              </p:ext>
            </p:extLst>
          </p:nvPr>
        </p:nvGraphicFramePr>
        <p:xfrm>
          <a:off x="287524" y="404664"/>
          <a:ext cx="860495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3004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49023171"/>
              </p:ext>
            </p:extLst>
          </p:nvPr>
        </p:nvGraphicFramePr>
        <p:xfrm>
          <a:off x="251520" y="260648"/>
          <a:ext cx="8640960" cy="61926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547664" y="548680"/>
            <a:ext cx="633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Гиперактивтілік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кейбір</a:t>
            </a:r>
            <a:r>
              <a:rPr lang="ru-R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себептер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504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404664"/>
            <a:ext cx="8784976" cy="7294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002060"/>
                </a:solidFill>
              </a:rPr>
              <a:t>Гиперактивті балалаға қалай көмектесуге болады?</a:t>
            </a:r>
          </a:p>
          <a:p>
            <a:r>
              <a:rPr lang="kk-KZ" dirty="0" smtClean="0"/>
              <a:t>               </a:t>
            </a:r>
          </a:p>
          <a:p>
            <a:r>
              <a:rPr lang="kk-KZ" dirty="0"/>
              <a:t> </a:t>
            </a:r>
            <a:r>
              <a:rPr lang="kk-KZ" dirty="0" smtClean="0"/>
              <a:t>                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 айқын және болжамды тәртіп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Күнделікті тәртіп балаға уақытылы басқаруға көмектеседі және мазасыздықты азайтады. Күнделікті жұмыстар бір ретпен қайталаған кезде, балаға өз мінез-құлқын бақылау оңайрақтау болады. Ұйқының жеткілікті болуына және тамақтанудың тұрақтылығына  ерекше назар аудару керек.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Айқын және нақты нұсқаулар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Тапсырмаларды қарапайым сөздермен көрнекі белгілерді пайдаланып, кезең-кезең үйреткен дұрыс. Қажет болса, нұсқаулықты тыныш үнмен қайталаған дұрыс.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Жеткілікті дене белсендігі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Гиперактивті бала үшін қозғалыс табиғи қажеттілік. Белсенді ойындар, серуен, спорттық жаттығулар және би тыныш әрекеттер кезінде артық энергияны босатуға және  зейінді жақсартуға көмектеседі.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Тыныш эмоционалы атмосфера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Айқаулау ,дөрекі сөздер айту жиі жазалау шиеленісті арттырып, мінез-құлықты нашарлатады. Мейірімді көзқарас, қолдау және мадақтау сенімді арттыруға көмектеседі.</a:t>
            </a:r>
          </a:p>
          <a:p>
            <a:endParaRPr lang="kk-KZ" dirty="0" smtClean="0"/>
          </a:p>
          <a:p>
            <a:endParaRPr lang="kk-KZ" dirty="0" smtClean="0"/>
          </a:p>
          <a:p>
            <a:endParaRPr lang="ru-RU" dirty="0"/>
          </a:p>
        </p:txBody>
      </p:sp>
      <p:sp>
        <p:nvSpPr>
          <p:cNvPr id="3" name="Стрелка вправо 2"/>
          <p:cNvSpPr/>
          <p:nvPr/>
        </p:nvSpPr>
        <p:spPr>
          <a:xfrm>
            <a:off x="467544" y="1017408"/>
            <a:ext cx="576064" cy="28803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417464" y="4051816"/>
            <a:ext cx="576064" cy="288032"/>
          </a:xfrm>
          <a:prstGeom prst="right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375120" y="2649496"/>
            <a:ext cx="576064" cy="288032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467544" y="5661248"/>
            <a:ext cx="576064" cy="2880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262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260648"/>
            <a:ext cx="842493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«Тасбақа» ойыны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Балаларға өзін-өзі бақылауды дамытуға көмектеседі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Шарты: Тиісті белгіден, белгіге дейін өте баяу жылдамдықпен жетуіңіз керек.Ойын ережесін сақтаған жеңіске жетеді.</a:t>
            </a:r>
          </a:p>
          <a:p>
            <a:endParaRPr lang="kk-KZ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«Доп» ойыны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Өзін-өзі реттеу техникасын үйретеді.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Шарты: Балаға түрлі-түсті допты немесе шарды жіппен орауы керек. Допты орауды бастағаннан  бірден тынышталады, баланы қызықтырған сайын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йынды жалғастыруға болады.</a:t>
            </a:r>
          </a:p>
          <a:p>
            <a:endParaRPr lang="kk-KZ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«Қай ойыншық жоғалды?»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 көру арқылы есте сақтау қабілетін және зейінін дамыту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Шарты: Баланың алдына 4-5 ойыншық 1 минут көрсетіп, содан кейін бірін алып тастап, не жоғалғанын сұрау</a:t>
            </a:r>
          </a:p>
          <a:p>
            <a:endParaRPr lang="kk-KZ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«Ең зейінді бала» ойыны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Зейінін шоғырландырып, ойлау қабілетін дамыту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Шарты: Балалар жарты  шеңберге  тұрып, ойынның көшбасшысын сайлайды.Көшбасшы ойыншылардың  орналасу реті есте сақтауы керек.Көшбасшы бұрылып тұрғанда ойыншылар орындарын ауыстырып тұра қалу керек.</a:t>
            </a:r>
          </a:p>
          <a:p>
            <a:r>
              <a:rPr lang="kk-KZ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«Айырмашылығын тап» ойыны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Шарты:  Баланың алдына екі бірдей суреттің айырмашылығын табу керек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289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04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260648"/>
            <a:ext cx="8712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51519" y="788763"/>
            <a:ext cx="856895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kk-KZ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Гипербелсенділікті азайтуға арналған сенсорлық тәсілдер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Терапиялық тәсіл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Алақанға, табанға, арқаға 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массаждық 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допты қолдану</a:t>
            </a:r>
          </a:p>
          <a:p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Баяу, түзу бағытта тербелу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Ауыз арқылы сенсорлық жаттығу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Үрлейтін түтікше немесе қытырлық тағам</a:t>
            </a:r>
          </a:p>
          <a:p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Тыныс алу жаттығулары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 үрлеу, сабын көпіршіктері</a:t>
            </a:r>
          </a:p>
          <a:p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Күш жұмсайтын </a:t>
            </a:r>
            <a:r>
              <a:rPr lang="kk-KZ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теру, тарту, зат тасу</a:t>
            </a:r>
            <a:endParaRPr lang="kk-KZ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238" y="1340768"/>
            <a:ext cx="1389768" cy="138976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340768"/>
            <a:ext cx="1700526" cy="113510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9" r="17660"/>
          <a:stretch/>
        </p:blipFill>
        <p:spPr bwMode="auto">
          <a:xfrm>
            <a:off x="4112286" y="3356992"/>
            <a:ext cx="1440160" cy="131701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72" y="5144701"/>
            <a:ext cx="1741508" cy="108012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549" y="4337266"/>
            <a:ext cx="1873860" cy="134749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2583622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7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03648" y="2132856"/>
            <a:ext cx="60486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Назарларынызға рақмет!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5981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471</TotalTime>
  <Words>433</Words>
  <Application>Microsoft Office PowerPoint</Application>
  <PresentationFormat>Экран (4:3)</PresentationFormat>
  <Paragraphs>85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Админ</cp:lastModifiedBy>
  <cp:revision>36</cp:revision>
  <dcterms:created xsi:type="dcterms:W3CDTF">2026-10-23T10:46:08Z</dcterms:created>
  <dcterms:modified xsi:type="dcterms:W3CDTF">2026-10-29T11:01:52Z</dcterms:modified>
</cp:coreProperties>
</file>