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70" r:id="rId8"/>
    <p:sldId id="268" r:id="rId9"/>
    <p:sldId id="269" r:id="rId10"/>
    <p:sldId id="271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14471E-E79C-41E2-A798-F9283698971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507D8BE6-6DA3-484B-9BA8-9F9E4A64EC66}">
      <dgm:prSet phldrT="[Текст]" custT="1"/>
      <dgm:spPr/>
      <dgm:t>
        <a:bodyPr/>
        <a:lstStyle/>
        <a:p>
          <a:r>
            <a:rPr lang="kk-KZ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Сөйлеуді дамытатын ойын түрлері</a:t>
          </a:r>
          <a:endParaRPr lang="ru-KZ" sz="2800" b="1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BBCA4C-9021-4DC3-9883-D59A2556E74C}" type="parTrans" cxnId="{D7F107CB-8431-4670-BF74-F0918BBFCCC6}">
      <dgm:prSet/>
      <dgm:spPr/>
      <dgm:t>
        <a:bodyPr/>
        <a:lstStyle/>
        <a:p>
          <a:endParaRPr lang="ru-KZ"/>
        </a:p>
      </dgm:t>
    </dgm:pt>
    <dgm:pt modelId="{AFD5096E-EE15-4D35-B8AC-8831B966B548}" type="sibTrans" cxnId="{D7F107CB-8431-4670-BF74-F0918BBFCCC6}">
      <dgm:prSet/>
      <dgm:spPr/>
      <dgm:t>
        <a:bodyPr/>
        <a:lstStyle/>
        <a:p>
          <a:endParaRPr lang="ru-KZ"/>
        </a:p>
      </dgm:t>
    </dgm:pt>
    <dgm:pt modelId="{1F106A39-8DA4-48DE-8C92-71D855BEBDB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endParaRPr lang="kk-KZ" sz="20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kk-KZ" sz="2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Дидактикалық </a:t>
          </a:r>
        </a:p>
        <a:p>
          <a:pPr algn="ctr"/>
          <a:r>
            <a:rPr lang="kk-KZ" sz="26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(Сөздік қор, салыстыру, сипаттау)</a:t>
          </a:r>
          <a:endParaRPr lang="ru-KZ" sz="26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D2BE0B-A3F1-43DB-BA8A-B0D1532F85D3}" type="parTrans" cxnId="{45CAF163-D6D2-4E8F-A974-EDE9361543A2}">
      <dgm:prSet/>
      <dgm:spPr/>
      <dgm:t>
        <a:bodyPr/>
        <a:lstStyle/>
        <a:p>
          <a:endParaRPr lang="ru-KZ"/>
        </a:p>
      </dgm:t>
    </dgm:pt>
    <dgm:pt modelId="{97C17FDA-83D6-44CB-9C60-69808B806AFF}" type="sibTrans" cxnId="{45CAF163-D6D2-4E8F-A974-EDE9361543A2}">
      <dgm:prSet/>
      <dgm:spPr/>
      <dgm:t>
        <a:bodyPr/>
        <a:lstStyle/>
        <a:p>
          <a:endParaRPr lang="ru-KZ"/>
        </a:p>
      </dgm:t>
    </dgm:pt>
    <dgm:pt modelId="{078E5328-86B9-4D86-95FB-254B7BE75E56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endParaRPr lang="kk-KZ" sz="20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kk-KZ" sz="2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Сюжетті-рөлдік</a:t>
          </a:r>
          <a:endParaRPr lang="ru-KZ" sz="2600" b="1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0299E-FE5A-440C-B033-3F1B44B20385}" type="parTrans" cxnId="{3AF0A9DF-92BF-423D-8073-9F1B7EFDF5F8}">
      <dgm:prSet/>
      <dgm:spPr/>
      <dgm:t>
        <a:bodyPr/>
        <a:lstStyle/>
        <a:p>
          <a:endParaRPr lang="ru-KZ"/>
        </a:p>
      </dgm:t>
    </dgm:pt>
    <dgm:pt modelId="{F571B269-B1C6-4672-904F-FA3E033683A5}" type="sibTrans" cxnId="{3AF0A9DF-92BF-423D-8073-9F1B7EFDF5F8}">
      <dgm:prSet/>
      <dgm:spPr/>
      <dgm:t>
        <a:bodyPr/>
        <a:lstStyle/>
        <a:p>
          <a:endParaRPr lang="ru-KZ"/>
        </a:p>
      </dgm:t>
    </dgm:pt>
    <dgm:pt modelId="{09CCBEDE-D349-4119-92F7-033B304602AE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kk-KZ" sz="2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Саусақ ойындары </a:t>
          </a:r>
        </a:p>
        <a:p>
          <a:pPr algn="ctr"/>
          <a:r>
            <a:rPr lang="kk-KZ" sz="26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Қимыл мен сөзді үйлестіру</a:t>
          </a:r>
          <a:endParaRPr lang="ru-KZ" sz="26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3001D7-4D44-43F0-9F3B-AA615187EEB5}" type="parTrans" cxnId="{CAD74EC8-B767-4E18-97B4-129167F3FCA2}">
      <dgm:prSet/>
      <dgm:spPr/>
      <dgm:t>
        <a:bodyPr/>
        <a:lstStyle/>
        <a:p>
          <a:endParaRPr lang="ru-KZ"/>
        </a:p>
      </dgm:t>
    </dgm:pt>
    <dgm:pt modelId="{CE4ECDF5-41F9-49F8-8E46-4F5BB6F59854}" type="sibTrans" cxnId="{CAD74EC8-B767-4E18-97B4-129167F3FCA2}">
      <dgm:prSet/>
      <dgm:spPr/>
      <dgm:t>
        <a:bodyPr/>
        <a:lstStyle/>
        <a:p>
          <a:endParaRPr lang="ru-KZ"/>
        </a:p>
      </dgm:t>
    </dgm:pt>
    <dgm:pt modelId="{0087C058-1814-41CC-B995-4199E4E257F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kk-KZ" sz="2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</a:p>
        <a:p>
          <a:pPr algn="ctr"/>
          <a:r>
            <a:rPr lang="kk-KZ" sz="26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 құрастыру, қиялдау</a:t>
          </a:r>
          <a:endParaRPr lang="ru-KZ" sz="26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AAA7D1-030F-40FC-86D8-50A77E225EA3}" type="parTrans" cxnId="{137AAF4E-16AF-4281-BC2A-2130578F1DC0}">
      <dgm:prSet/>
      <dgm:spPr/>
      <dgm:t>
        <a:bodyPr/>
        <a:lstStyle/>
        <a:p>
          <a:endParaRPr lang="ru-KZ"/>
        </a:p>
      </dgm:t>
    </dgm:pt>
    <dgm:pt modelId="{8D6F7ED6-0CE8-420F-AD94-845F9BC30E31}" type="sibTrans" cxnId="{137AAF4E-16AF-4281-BC2A-2130578F1DC0}">
      <dgm:prSet/>
      <dgm:spPr/>
      <dgm:t>
        <a:bodyPr/>
        <a:lstStyle/>
        <a:p>
          <a:endParaRPr lang="ru-KZ"/>
        </a:p>
      </dgm:t>
    </dgm:pt>
    <dgm:pt modelId="{3303E659-127D-44A3-BABA-B1893D569518}">
      <dgm:prSet/>
      <dgm:spPr/>
    </dgm:pt>
    <dgm:pt modelId="{CA5DFD50-0CB5-4154-9A64-9D0DED1169D1}" type="parTrans" cxnId="{901D7B18-9B5D-493D-83FA-6B0246E8C8EA}">
      <dgm:prSet/>
      <dgm:spPr/>
      <dgm:t>
        <a:bodyPr/>
        <a:lstStyle/>
        <a:p>
          <a:endParaRPr lang="ru-KZ"/>
        </a:p>
      </dgm:t>
    </dgm:pt>
    <dgm:pt modelId="{27478ACD-E138-428E-8CE3-174B06A7CDA3}" type="sibTrans" cxnId="{901D7B18-9B5D-493D-83FA-6B0246E8C8EA}">
      <dgm:prSet/>
      <dgm:spPr/>
      <dgm:t>
        <a:bodyPr/>
        <a:lstStyle/>
        <a:p>
          <a:endParaRPr lang="ru-KZ"/>
        </a:p>
      </dgm:t>
    </dgm:pt>
    <dgm:pt modelId="{24D8132A-965F-4B71-8880-2486658AA89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kk-KZ" sz="26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Диалог және әлеуметтік қарым-қатынас</a:t>
          </a:r>
          <a:endParaRPr lang="ru-KZ" sz="2600" i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4C27E6-1477-4C1F-A475-8A42FD7CC228}" type="parTrans" cxnId="{7065565A-2F83-48A9-AB4D-0D004038F855}">
      <dgm:prSet/>
      <dgm:spPr/>
      <dgm:t>
        <a:bodyPr/>
        <a:lstStyle/>
        <a:p>
          <a:endParaRPr lang="ru-KZ"/>
        </a:p>
      </dgm:t>
    </dgm:pt>
    <dgm:pt modelId="{CDC87E9F-8000-4CA4-BE8B-3F34D41A24FD}" type="sibTrans" cxnId="{7065565A-2F83-48A9-AB4D-0D004038F855}">
      <dgm:prSet/>
      <dgm:spPr/>
      <dgm:t>
        <a:bodyPr/>
        <a:lstStyle/>
        <a:p>
          <a:endParaRPr lang="ru-KZ"/>
        </a:p>
      </dgm:t>
    </dgm:pt>
    <dgm:pt modelId="{727F04C2-2884-4E92-8195-EC02DBA2435A}" type="pres">
      <dgm:prSet presAssocID="{7114471E-E79C-41E2-A798-F9283698971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850D15-5486-4CE9-937B-98127B6A6813}" type="pres">
      <dgm:prSet presAssocID="{7114471E-E79C-41E2-A798-F92836989719}" presName="matrix" presStyleCnt="0"/>
      <dgm:spPr/>
    </dgm:pt>
    <dgm:pt modelId="{95E80BF1-0A56-405D-8EFF-22AE349E879F}" type="pres">
      <dgm:prSet presAssocID="{7114471E-E79C-41E2-A798-F92836989719}" presName="tile1" presStyleLbl="node1" presStyleIdx="0" presStyleCnt="4"/>
      <dgm:spPr/>
    </dgm:pt>
    <dgm:pt modelId="{9DEC51FA-1F32-4D71-9299-F3B1DE66E18C}" type="pres">
      <dgm:prSet presAssocID="{7114471E-E79C-41E2-A798-F9283698971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C96D95D-C050-45B5-8A94-1E690F800A09}" type="pres">
      <dgm:prSet presAssocID="{7114471E-E79C-41E2-A798-F92836989719}" presName="tile2" presStyleLbl="node1" presStyleIdx="1" presStyleCnt="4"/>
      <dgm:spPr/>
    </dgm:pt>
    <dgm:pt modelId="{AAE3A11D-8A39-40E5-9B46-2EF45B0F4276}" type="pres">
      <dgm:prSet presAssocID="{7114471E-E79C-41E2-A798-F9283698971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D2AE977-8040-4668-8AF7-703670CF2F15}" type="pres">
      <dgm:prSet presAssocID="{7114471E-E79C-41E2-A798-F92836989719}" presName="tile3" presStyleLbl="node1" presStyleIdx="2" presStyleCnt="4"/>
      <dgm:spPr/>
    </dgm:pt>
    <dgm:pt modelId="{EADADE73-DDCF-47C6-B67D-739B61BDF8FB}" type="pres">
      <dgm:prSet presAssocID="{7114471E-E79C-41E2-A798-F9283698971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47EE1B-F4BD-47B7-BC6B-7D9758A4F051}" type="pres">
      <dgm:prSet presAssocID="{7114471E-E79C-41E2-A798-F92836989719}" presName="tile4" presStyleLbl="node1" presStyleIdx="3" presStyleCnt="4"/>
      <dgm:spPr/>
    </dgm:pt>
    <dgm:pt modelId="{2A51FC08-8670-4DFD-BE07-FDB1AC227338}" type="pres">
      <dgm:prSet presAssocID="{7114471E-E79C-41E2-A798-F9283698971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AAB3C24-0570-48F1-8929-5FCEB8B11EBF}" type="pres">
      <dgm:prSet presAssocID="{7114471E-E79C-41E2-A798-F92836989719}" presName="centerTile" presStyleLbl="fgShp" presStyleIdx="0" presStyleCnt="1" custScaleX="143123" custScaleY="96120" custLinFactNeighborX="466" custLinFactNeighborY="7333">
        <dgm:presLayoutVars>
          <dgm:chMax val="0"/>
          <dgm:chPref val="0"/>
        </dgm:presLayoutVars>
      </dgm:prSet>
      <dgm:spPr/>
    </dgm:pt>
  </dgm:ptLst>
  <dgm:cxnLst>
    <dgm:cxn modelId="{6FDBE600-E35E-4BBB-9B9E-AAA8E247157A}" type="presOf" srcId="{09CCBEDE-D349-4119-92F7-033B304602AE}" destId="{BD2AE977-8040-4668-8AF7-703670CF2F15}" srcOrd="0" destOrd="0" presId="urn:microsoft.com/office/officeart/2005/8/layout/matrix1"/>
    <dgm:cxn modelId="{13B8FE09-1973-4764-ADD0-DF8847CB6CC6}" type="presOf" srcId="{7114471E-E79C-41E2-A798-F92836989719}" destId="{727F04C2-2884-4E92-8195-EC02DBA2435A}" srcOrd="0" destOrd="0" presId="urn:microsoft.com/office/officeart/2005/8/layout/matrix1"/>
    <dgm:cxn modelId="{901D7B18-9B5D-493D-83FA-6B0246E8C8EA}" srcId="{7114471E-E79C-41E2-A798-F92836989719}" destId="{3303E659-127D-44A3-BABA-B1893D569518}" srcOrd="1" destOrd="0" parTransId="{CA5DFD50-0CB5-4154-9A64-9D0DED1169D1}" sibTransId="{27478ACD-E138-428E-8CE3-174B06A7CDA3}"/>
    <dgm:cxn modelId="{080EC521-7086-476F-B0DA-5A8347CDB6AB}" type="presOf" srcId="{09CCBEDE-D349-4119-92F7-033B304602AE}" destId="{EADADE73-DDCF-47C6-B67D-739B61BDF8FB}" srcOrd="1" destOrd="0" presId="urn:microsoft.com/office/officeart/2005/8/layout/matrix1"/>
    <dgm:cxn modelId="{45CAF163-D6D2-4E8F-A974-EDE9361543A2}" srcId="{507D8BE6-6DA3-484B-9BA8-9F9E4A64EC66}" destId="{1F106A39-8DA4-48DE-8C92-71D855BEBDB3}" srcOrd="0" destOrd="0" parTransId="{2AD2BE0B-A3F1-43DB-BA8A-B0D1532F85D3}" sibTransId="{97C17FDA-83D6-44CB-9C60-69808B806AFF}"/>
    <dgm:cxn modelId="{7B213466-460A-443E-9B27-45C413CBB917}" type="presOf" srcId="{078E5328-86B9-4D86-95FB-254B7BE75E56}" destId="{4C96D95D-C050-45B5-8A94-1E690F800A09}" srcOrd="0" destOrd="0" presId="urn:microsoft.com/office/officeart/2005/8/layout/matrix1"/>
    <dgm:cxn modelId="{EF678D4A-6E6F-4470-A4F7-BCDE7827370D}" type="presOf" srcId="{1F106A39-8DA4-48DE-8C92-71D855BEBDB3}" destId="{95E80BF1-0A56-405D-8EFF-22AE349E879F}" srcOrd="0" destOrd="0" presId="urn:microsoft.com/office/officeart/2005/8/layout/matrix1"/>
    <dgm:cxn modelId="{137AAF4E-16AF-4281-BC2A-2130578F1DC0}" srcId="{507D8BE6-6DA3-484B-9BA8-9F9E4A64EC66}" destId="{0087C058-1814-41CC-B995-4199E4E257FF}" srcOrd="3" destOrd="0" parTransId="{CEAAA7D1-030F-40FC-86D8-50A77E225EA3}" sibTransId="{8D6F7ED6-0CE8-420F-AD94-845F9BC30E31}"/>
    <dgm:cxn modelId="{54767473-2610-4819-A36E-3CFD8BB502F5}" type="presOf" srcId="{507D8BE6-6DA3-484B-9BA8-9F9E4A64EC66}" destId="{DAAB3C24-0570-48F1-8929-5FCEB8B11EBF}" srcOrd="0" destOrd="0" presId="urn:microsoft.com/office/officeart/2005/8/layout/matrix1"/>
    <dgm:cxn modelId="{7065565A-2F83-48A9-AB4D-0D004038F855}" srcId="{078E5328-86B9-4D86-95FB-254B7BE75E56}" destId="{24D8132A-965F-4B71-8880-2486658AA898}" srcOrd="0" destOrd="0" parTransId="{D84C27E6-1477-4C1F-A475-8A42FD7CC228}" sibTransId="{CDC87E9F-8000-4CA4-BE8B-3F34D41A24FD}"/>
    <dgm:cxn modelId="{C8491A99-F6FF-446A-B86A-58E4B5E98139}" type="presOf" srcId="{078E5328-86B9-4D86-95FB-254B7BE75E56}" destId="{AAE3A11D-8A39-40E5-9B46-2EF45B0F4276}" srcOrd="1" destOrd="0" presId="urn:microsoft.com/office/officeart/2005/8/layout/matrix1"/>
    <dgm:cxn modelId="{D9248E9F-0493-47EE-9739-E10BA9CE4109}" type="presOf" srcId="{1F106A39-8DA4-48DE-8C92-71D855BEBDB3}" destId="{9DEC51FA-1F32-4D71-9299-F3B1DE66E18C}" srcOrd="1" destOrd="0" presId="urn:microsoft.com/office/officeart/2005/8/layout/matrix1"/>
    <dgm:cxn modelId="{FFE813B4-077D-43DB-B956-2682670006BF}" type="presOf" srcId="{0087C058-1814-41CC-B995-4199E4E257FF}" destId="{1E47EE1B-F4BD-47B7-BC6B-7D9758A4F051}" srcOrd="0" destOrd="0" presId="urn:microsoft.com/office/officeart/2005/8/layout/matrix1"/>
    <dgm:cxn modelId="{CAD74EC8-B767-4E18-97B4-129167F3FCA2}" srcId="{507D8BE6-6DA3-484B-9BA8-9F9E4A64EC66}" destId="{09CCBEDE-D349-4119-92F7-033B304602AE}" srcOrd="2" destOrd="0" parTransId="{283001D7-4D44-43F0-9F3B-AA615187EEB5}" sibTransId="{CE4ECDF5-41F9-49F8-8E46-4F5BB6F59854}"/>
    <dgm:cxn modelId="{D7F107CB-8431-4670-BF74-F0918BBFCCC6}" srcId="{7114471E-E79C-41E2-A798-F92836989719}" destId="{507D8BE6-6DA3-484B-9BA8-9F9E4A64EC66}" srcOrd="0" destOrd="0" parTransId="{7DBBCA4C-9021-4DC3-9883-D59A2556E74C}" sibTransId="{AFD5096E-EE15-4D35-B8AC-8831B966B548}"/>
    <dgm:cxn modelId="{E329BACF-43B1-4161-9D66-1D3C15DA3CC5}" type="presOf" srcId="{24D8132A-965F-4B71-8880-2486658AA898}" destId="{AAE3A11D-8A39-40E5-9B46-2EF45B0F4276}" srcOrd="1" destOrd="1" presId="urn:microsoft.com/office/officeart/2005/8/layout/matrix1"/>
    <dgm:cxn modelId="{36A1AFD0-E6EE-45F1-A8AD-FC6ADF3844FA}" type="presOf" srcId="{0087C058-1814-41CC-B995-4199E4E257FF}" destId="{2A51FC08-8670-4DFD-BE07-FDB1AC227338}" srcOrd="1" destOrd="0" presId="urn:microsoft.com/office/officeart/2005/8/layout/matrix1"/>
    <dgm:cxn modelId="{3AF0A9DF-92BF-423D-8073-9F1B7EFDF5F8}" srcId="{507D8BE6-6DA3-484B-9BA8-9F9E4A64EC66}" destId="{078E5328-86B9-4D86-95FB-254B7BE75E56}" srcOrd="1" destOrd="0" parTransId="{7210299E-FE5A-440C-B033-3F1B44B20385}" sibTransId="{F571B269-B1C6-4672-904F-FA3E033683A5}"/>
    <dgm:cxn modelId="{E964B4F5-FFAA-4315-A52E-CAADBD731923}" type="presOf" srcId="{24D8132A-965F-4B71-8880-2486658AA898}" destId="{4C96D95D-C050-45B5-8A94-1E690F800A09}" srcOrd="0" destOrd="1" presId="urn:microsoft.com/office/officeart/2005/8/layout/matrix1"/>
    <dgm:cxn modelId="{BDCA8C91-EF8D-45CC-AAB1-7292736DCE3E}" type="presParOf" srcId="{727F04C2-2884-4E92-8195-EC02DBA2435A}" destId="{B5850D15-5486-4CE9-937B-98127B6A6813}" srcOrd="0" destOrd="0" presId="urn:microsoft.com/office/officeart/2005/8/layout/matrix1"/>
    <dgm:cxn modelId="{D92759E3-02CC-4FB6-A870-47628606E130}" type="presParOf" srcId="{B5850D15-5486-4CE9-937B-98127B6A6813}" destId="{95E80BF1-0A56-405D-8EFF-22AE349E879F}" srcOrd="0" destOrd="0" presId="urn:microsoft.com/office/officeart/2005/8/layout/matrix1"/>
    <dgm:cxn modelId="{713F7210-350A-44F9-BB9A-FA428C7439BE}" type="presParOf" srcId="{B5850D15-5486-4CE9-937B-98127B6A6813}" destId="{9DEC51FA-1F32-4D71-9299-F3B1DE66E18C}" srcOrd="1" destOrd="0" presId="urn:microsoft.com/office/officeart/2005/8/layout/matrix1"/>
    <dgm:cxn modelId="{E95CADED-8A73-42CA-A346-220890DE71E4}" type="presParOf" srcId="{B5850D15-5486-4CE9-937B-98127B6A6813}" destId="{4C96D95D-C050-45B5-8A94-1E690F800A09}" srcOrd="2" destOrd="0" presId="urn:microsoft.com/office/officeart/2005/8/layout/matrix1"/>
    <dgm:cxn modelId="{337EA3BB-9B6C-4057-9CBA-A6CCE3B38ED9}" type="presParOf" srcId="{B5850D15-5486-4CE9-937B-98127B6A6813}" destId="{AAE3A11D-8A39-40E5-9B46-2EF45B0F4276}" srcOrd="3" destOrd="0" presId="urn:microsoft.com/office/officeart/2005/8/layout/matrix1"/>
    <dgm:cxn modelId="{F55F9CA4-5CB5-424A-A7F5-DD71EEA3ED6E}" type="presParOf" srcId="{B5850D15-5486-4CE9-937B-98127B6A6813}" destId="{BD2AE977-8040-4668-8AF7-703670CF2F15}" srcOrd="4" destOrd="0" presId="urn:microsoft.com/office/officeart/2005/8/layout/matrix1"/>
    <dgm:cxn modelId="{CC029B04-C7EC-4050-9F57-4FAC4E5EEC29}" type="presParOf" srcId="{B5850D15-5486-4CE9-937B-98127B6A6813}" destId="{EADADE73-DDCF-47C6-B67D-739B61BDF8FB}" srcOrd="5" destOrd="0" presId="urn:microsoft.com/office/officeart/2005/8/layout/matrix1"/>
    <dgm:cxn modelId="{35353B04-15EE-4D1C-8CD0-8A1DDC2B1315}" type="presParOf" srcId="{B5850D15-5486-4CE9-937B-98127B6A6813}" destId="{1E47EE1B-F4BD-47B7-BC6B-7D9758A4F051}" srcOrd="6" destOrd="0" presId="urn:microsoft.com/office/officeart/2005/8/layout/matrix1"/>
    <dgm:cxn modelId="{374577E8-29A3-4567-BEE2-538B516FF1C9}" type="presParOf" srcId="{B5850D15-5486-4CE9-937B-98127B6A6813}" destId="{2A51FC08-8670-4DFD-BE07-FDB1AC227338}" srcOrd="7" destOrd="0" presId="urn:microsoft.com/office/officeart/2005/8/layout/matrix1"/>
    <dgm:cxn modelId="{F873E814-1274-4F33-AEB5-CB44D36F87F1}" type="presParOf" srcId="{727F04C2-2884-4E92-8195-EC02DBA2435A}" destId="{DAAB3C24-0570-48F1-8929-5FCEB8B11EB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80BF1-0A56-405D-8EFF-22AE349E879F}">
      <dsp:nvSpPr>
        <dsp:cNvPr id="0" name=""/>
        <dsp:cNvSpPr/>
      </dsp:nvSpPr>
      <dsp:spPr>
        <a:xfrm rot="16200000">
          <a:off x="392906" y="-392906"/>
          <a:ext cx="2619375" cy="3405187"/>
        </a:xfrm>
        <a:prstGeom prst="round1Rect">
          <a:avLst/>
        </a:prstGeom>
        <a:solidFill>
          <a:schemeClr val="accent6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k-KZ" sz="20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b="1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Дидактикалық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(Сөздік қор, салыстыру, сипаттау)</a:t>
          </a:r>
          <a:endParaRPr lang="ru-KZ" sz="26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0" y="0"/>
        <a:ext cx="3405187" cy="1964531"/>
      </dsp:txXfrm>
    </dsp:sp>
    <dsp:sp modelId="{4C96D95D-C050-45B5-8A94-1E690F800A09}">
      <dsp:nvSpPr>
        <dsp:cNvPr id="0" name=""/>
        <dsp:cNvSpPr/>
      </dsp:nvSpPr>
      <dsp:spPr>
        <a:xfrm>
          <a:off x="3405187" y="0"/>
          <a:ext cx="3405187" cy="2619375"/>
        </a:xfrm>
        <a:prstGeom prst="round1Rect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k-KZ" sz="20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b="1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Сюжетті-рөлдік</a:t>
          </a:r>
          <a:endParaRPr lang="ru-KZ" sz="2600" b="1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600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Диалог және әлеуметтік қарым-қатынас</a:t>
          </a:r>
          <a:endParaRPr lang="ru-KZ" sz="26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5187" y="0"/>
        <a:ext cx="3405187" cy="1964531"/>
      </dsp:txXfrm>
    </dsp:sp>
    <dsp:sp modelId="{BD2AE977-8040-4668-8AF7-703670CF2F15}">
      <dsp:nvSpPr>
        <dsp:cNvPr id="0" name=""/>
        <dsp:cNvSpPr/>
      </dsp:nvSpPr>
      <dsp:spPr>
        <a:xfrm rot="10800000">
          <a:off x="0" y="2619375"/>
          <a:ext cx="3405187" cy="2619375"/>
        </a:xfrm>
        <a:prstGeom prst="round1Rect">
          <a:avLst/>
        </a:prstGeom>
        <a:solidFill>
          <a:schemeClr val="accent3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b="1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Саусақ ойындары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Қимыл мен сөзді үйлестіру</a:t>
          </a:r>
          <a:endParaRPr lang="ru-KZ" sz="26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274218"/>
        <a:ext cx="3405187" cy="1964531"/>
      </dsp:txXfrm>
    </dsp:sp>
    <dsp:sp modelId="{1E47EE1B-F4BD-47B7-BC6B-7D9758A4F051}">
      <dsp:nvSpPr>
        <dsp:cNvPr id="0" name=""/>
        <dsp:cNvSpPr/>
      </dsp:nvSpPr>
      <dsp:spPr>
        <a:xfrm rot="5400000">
          <a:off x="3798093" y="2226468"/>
          <a:ext cx="2619375" cy="3405187"/>
        </a:xfrm>
        <a:prstGeom prst="round1Rect">
          <a:avLst/>
        </a:prstGeom>
        <a:solidFill>
          <a:schemeClr val="accent5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b="1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 құрастыру, қиялдау</a:t>
          </a:r>
          <a:endParaRPr lang="ru-KZ" sz="2600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05187" y="3274218"/>
        <a:ext cx="3405187" cy="1964531"/>
      </dsp:txXfrm>
    </dsp:sp>
    <dsp:sp modelId="{DAAB3C24-0570-48F1-8929-5FCEB8B11EBF}">
      <dsp:nvSpPr>
        <dsp:cNvPr id="0" name=""/>
        <dsp:cNvSpPr/>
      </dsp:nvSpPr>
      <dsp:spPr>
        <a:xfrm>
          <a:off x="1952626" y="2085978"/>
          <a:ext cx="2924163" cy="125887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800" b="1" i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Сөйлеуді дамытатын ойын түрлері</a:t>
          </a:r>
          <a:endParaRPr lang="ru-KZ" sz="2800" b="1" i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4079" y="2147431"/>
        <a:ext cx="2801257" cy="1135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3295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2684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6587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1859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5500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3657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6761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3859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9834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61045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2284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5509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308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00061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73746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4713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A0077-98EB-46D8-8960-832A0BC2785E}" type="datetimeFigureOut">
              <a:rPr lang="ru-KZ" smtClean="0"/>
              <a:t>20.10.2026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B3215B-48B8-4351-A21C-2F6C39E9C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4507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«Балалардың сөйлеу белсенділігін арттырудың ойын әдістері» </a:t>
            </a:r>
          </a:p>
          <a:p>
            <a:endParaRPr lang="kk-KZ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Дайындаған: Утепова Ж.М</a:t>
            </a:r>
            <a:endParaRPr lang="ru-KZ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7286625" y="1571625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3105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7286625" y="1571625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553DF21-9E77-4E5E-9309-EE618DFEAA1E}"/>
              </a:ext>
            </a:extLst>
          </p:cNvPr>
          <p:cNvSpPr/>
          <p:nvPr/>
        </p:nvSpPr>
        <p:spPr>
          <a:xfrm>
            <a:off x="628650" y="807862"/>
            <a:ext cx="3632765" cy="39062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балалардың сөйлеу белсенділігін арттыруға арналған ойын әдістерін меңгерту және оларды тәжірибеде қолдануға үйрету.</a:t>
            </a:r>
            <a:endParaRPr lang="ru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9D15C6-9293-466C-B77A-C46B24AE0E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63535" y="2360437"/>
            <a:ext cx="3946067" cy="38022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F905B4-6BB2-4E29-8E16-EF8DD289CA46}"/>
              </a:ext>
            </a:extLst>
          </p:cNvPr>
          <p:cNvSpPr txBox="1"/>
          <p:nvPr/>
        </p:nvSpPr>
        <p:spPr>
          <a:xfrm>
            <a:off x="5176837" y="2384785"/>
            <a:ext cx="36327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</a:p>
          <a:p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*сөздік қорды байыту жолдарын қарастыру;</a:t>
            </a:r>
          </a:p>
          <a:p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*диалогтік және байланыстырып сөйлеуді дамыту;</a:t>
            </a:r>
          </a:p>
          <a:p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*ойындарды жас ерекшелігіне бейімдеу;</a:t>
            </a:r>
          </a:p>
          <a:p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*педагогтің тәжірибелік дағдысын жетілдіру.</a:t>
            </a:r>
            <a:endParaRPr lang="ru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73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 қарым-қатынасқа қатысуға, сұрақ қоюға, жауап беруге және өз ойын сөзбен жеткізуге ұмтылысы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7286625" y="1571625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15835-2D45-4234-9D0B-C6BAB72BE891}"/>
              </a:ext>
            </a:extLst>
          </p:cNvPr>
          <p:cNvSpPr txBox="1"/>
          <p:nvPr/>
        </p:nvSpPr>
        <p:spPr>
          <a:xfrm>
            <a:off x="2343150" y="411163"/>
            <a:ext cx="4638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Сөйлеу белсенділігі дегеніміз не?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D91ECDB-8E94-4A7D-A83B-5F0A5B119DEC}"/>
              </a:ext>
            </a:extLst>
          </p:cNvPr>
          <p:cNvSpPr/>
          <p:nvPr/>
        </p:nvSpPr>
        <p:spPr>
          <a:xfrm>
            <a:off x="704850" y="2951946"/>
            <a:ext cx="3835755" cy="11438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 қор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сөздерді түсіну және қолдану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DD15A83-7AB5-4377-A1F6-48988E04CC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9468" y="2900787"/>
            <a:ext cx="3811131" cy="1184293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865968-F6FF-4066-9BD5-24FBBA78E8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667" y="4331924"/>
            <a:ext cx="3751559" cy="12497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77706C-6D59-4331-8851-E3BE8C073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94" y="4417212"/>
            <a:ext cx="3853006" cy="1164437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C96E5BF-8F14-430A-9E4C-321502AF6F79}"/>
              </a:ext>
            </a:extLst>
          </p:cNvPr>
          <p:cNvSpPr txBox="1"/>
          <p:nvPr/>
        </p:nvSpPr>
        <p:spPr>
          <a:xfrm>
            <a:off x="1246400" y="4633620"/>
            <a:ext cx="304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Әңгімелеу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Оқиғаны ретімен баяндау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2F0E7-B3FD-47DE-ABDD-837D42129C14}"/>
              </a:ext>
            </a:extLst>
          </p:cNvPr>
          <p:cNvSpPr txBox="1"/>
          <p:nvPr/>
        </p:nvSpPr>
        <p:spPr>
          <a:xfrm>
            <a:off x="5210654" y="3107142"/>
            <a:ext cx="28739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 қою, жауап беру, 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кезектесу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6A948A-AB8B-4DCD-8F61-6EC5FF62AC07}"/>
              </a:ext>
            </a:extLst>
          </p:cNvPr>
          <p:cNvSpPr txBox="1"/>
          <p:nvPr/>
        </p:nvSpPr>
        <p:spPr>
          <a:xfrm>
            <a:off x="4997959" y="4479731"/>
            <a:ext cx="3479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 түсіну және 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аудару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34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Ойын-баланың табиғи әрекеті. Ол баланы қарым-қатынасқа тартып сөзді мағыналы  жағдайда қолдануға мүмкіндік береді</a:t>
            </a:r>
            <a:r>
              <a:rPr lang="kk-KZ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15835-2D45-4234-9D0B-C6BAB72BE891}"/>
              </a:ext>
            </a:extLst>
          </p:cNvPr>
          <p:cNvSpPr txBox="1"/>
          <p:nvPr/>
        </p:nvSpPr>
        <p:spPr>
          <a:xfrm>
            <a:off x="2343150" y="411163"/>
            <a:ext cx="463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 ойын маңызды?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D91ECDB-8E94-4A7D-A83B-5F0A5B119DEC}"/>
              </a:ext>
            </a:extLst>
          </p:cNvPr>
          <p:cNvSpPr/>
          <p:nvPr/>
        </p:nvSpPr>
        <p:spPr>
          <a:xfrm>
            <a:off x="1362074" y="2528609"/>
            <a:ext cx="2867025" cy="165815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баланың назарын аударады.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DD15A83-7AB5-4377-A1F6-48988E04CC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7120" y="2528609"/>
            <a:ext cx="2867026" cy="1658154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865968-F6FF-4066-9BD5-24FBBA78E8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0706" y="4354915"/>
            <a:ext cx="2777208" cy="16105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77706C-6D59-4331-8851-E3BE8C073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318" y="4367681"/>
            <a:ext cx="2867026" cy="1552131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109C14-7D68-476D-8F96-889BAC0D6A27}"/>
              </a:ext>
            </a:extLst>
          </p:cNvPr>
          <p:cNvSpPr txBox="1"/>
          <p:nvPr/>
        </p:nvSpPr>
        <p:spPr>
          <a:xfrm>
            <a:off x="5411788" y="2695966"/>
            <a:ext cx="22900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 әрекетпен байланысады.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DAF2A-06F8-4E46-8484-7B85CCE28B2C}"/>
              </a:ext>
            </a:extLst>
          </p:cNvPr>
          <p:cNvSpPr txBox="1"/>
          <p:nvPr/>
        </p:nvSpPr>
        <p:spPr>
          <a:xfrm>
            <a:off x="1529376" y="4652356"/>
            <a:ext cx="25598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сұрайды, жауап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береді, келіседі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5F6C4-0A45-48DD-8AB0-24F3619DC25C}"/>
              </a:ext>
            </a:extLst>
          </p:cNvPr>
          <p:cNvSpPr txBox="1"/>
          <p:nvPr/>
        </p:nvSpPr>
        <p:spPr>
          <a:xfrm>
            <a:off x="5252471" y="4690093"/>
            <a:ext cx="2608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</a:p>
          <a:p>
            <a:pPr algn="ctr"/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Қиялдап, өз нұсқасын ұсынады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2A56EC-42DA-4301-BDA2-7AF16C38151E}"/>
              </a:ext>
            </a:extLst>
          </p:cNvPr>
          <p:cNvSpPr txBox="1"/>
          <p:nvPr/>
        </p:nvSpPr>
        <p:spPr>
          <a:xfrm>
            <a:off x="647700" y="6115841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Маңыздысы: ойынға  баланы мәжбүрлемей, сөйлеуге табиғи түрде ынталандыру керек.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96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009EBA2E-FD59-4C9B-A5BF-78069C084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1403636"/>
              </p:ext>
            </p:extLst>
          </p:nvPr>
        </p:nvGraphicFramePr>
        <p:xfrm>
          <a:off x="771525" y="809625"/>
          <a:ext cx="6810375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E13E9FB-FD64-4306-9954-A7C84A9B68AA}"/>
              </a:ext>
            </a:extLst>
          </p:cNvPr>
          <p:cNvSpPr txBox="1"/>
          <p:nvPr/>
        </p:nvSpPr>
        <p:spPr>
          <a:xfrm>
            <a:off x="542925" y="6043354"/>
            <a:ext cx="832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Ойын таңдағанда баланың жасы, қызығушылығы және тілдік мүмкіндігі ескеріледі.</a:t>
            </a:r>
            <a:endParaRPr lang="ru-KZ" sz="20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00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 fontScale="92500"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мұқият тыңдау және сөзін бөлмеу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 сұрақтар қойып, жауап беруге уақыт беру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 үшін ұялтпай, дұрыс сөйлем үлгісін көрсету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 жауабын кеңейтіп, жаңа сөз қосу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баланың сөйлеуге қатысуына мүмкіндік жасау</a:t>
            </a:r>
          </a:p>
          <a:p>
            <a:pPr algn="ctr"/>
            <a:r>
              <a:rPr lang="kk-KZ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Мысалы: «Доп»          «Иә, бұл-қызыл доп. Доп домалап барады».</a:t>
            </a:r>
          </a:p>
          <a:p>
            <a:endParaRPr lang="kk-KZ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D2F82B-77DA-4D78-B951-7F9D55A59BCA}"/>
              </a:ext>
            </a:extLst>
          </p:cNvPr>
          <p:cNvSpPr txBox="1"/>
          <p:nvPr/>
        </p:nvSpPr>
        <p:spPr>
          <a:xfrm>
            <a:off x="3394168" y="806728"/>
            <a:ext cx="3013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Тәрбиешінің рөлі</a:t>
            </a:r>
            <a:endParaRPr lang="ru-KZ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E0C0708-4B5D-428F-956A-AEDD7A1A060D}"/>
              </a:ext>
            </a:extLst>
          </p:cNvPr>
          <p:cNvCxnSpPr>
            <a:cxnSpLocks/>
          </p:cNvCxnSpPr>
          <p:nvPr/>
        </p:nvCxnSpPr>
        <p:spPr>
          <a:xfrm>
            <a:off x="3585068" y="4543425"/>
            <a:ext cx="644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20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5821FC-472C-4291-A5C1-FF9B2D6AE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8" r="3296" b="22362"/>
          <a:stretch/>
        </p:blipFill>
        <p:spPr>
          <a:xfrm>
            <a:off x="2035074" y="28309"/>
            <a:ext cx="5073851" cy="682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9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770ADF-3917-4A81-AFD9-C34384F0AF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1" r="1789" b="42361"/>
          <a:stretch/>
        </p:blipFill>
        <p:spPr>
          <a:xfrm>
            <a:off x="17695" y="0"/>
            <a:ext cx="7954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21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CE4143-61BD-4C52-A1AC-D3AB98284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r="283" b="41945"/>
          <a:stretch/>
        </p:blipFill>
        <p:spPr>
          <a:xfrm>
            <a:off x="-41118" y="-13890"/>
            <a:ext cx="7951630" cy="687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9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8386762" y="204021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026" name="Picture 2" descr="Дома — картинки для детей скачать онлайн бесплатно">
            <a:extLst>
              <a:ext uri="{FF2B5EF4-FFF2-40B4-BE49-F238E27FC236}">
                <a16:creationId xmlns:a16="http://schemas.microsoft.com/office/drawing/2014/main" id="{B7A87A90-33A3-4776-9902-7B8603964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40" y="-106988"/>
            <a:ext cx="2291825" cy="229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олоток Векторы — Скачать бесплатные высококачественные ...">
            <a:extLst>
              <a:ext uri="{FF2B5EF4-FFF2-40B4-BE49-F238E27FC236}">
                <a16:creationId xmlns:a16="http://schemas.microsoft.com/office/drawing/2014/main" id="{A90A5668-F848-4C01-A95A-F366A58A7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167" y="204021"/>
            <a:ext cx="1469191" cy="1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Изображения «Задумчивый смайлик» — бесплатное скачивание на ...">
            <a:extLst>
              <a:ext uri="{FF2B5EF4-FFF2-40B4-BE49-F238E27FC236}">
                <a16:creationId xmlns:a16="http://schemas.microsoft.com/office/drawing/2014/main" id="{17177908-AE54-4596-AE31-4485674A9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403" y="1866765"/>
            <a:ext cx="1299047" cy="129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922498-9D4F-4517-8B59-49717E4A1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1945" y="1506111"/>
            <a:ext cx="1699045" cy="1699045"/>
          </a:xfrm>
          <a:prstGeom prst="rect">
            <a:avLst/>
          </a:prstGeom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CA85B195-8F28-42F8-9355-7B8546AF3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570" y="3107737"/>
            <a:ext cx="1493861" cy="149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Лошади для детей">
            <a:extLst>
              <a:ext uri="{FF2B5EF4-FFF2-40B4-BE49-F238E27FC236}">
                <a16:creationId xmlns:a16="http://schemas.microsoft.com/office/drawing/2014/main" id="{2E37B535-27A7-4AFE-9EAA-DA89A69C7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036" y="3080474"/>
            <a:ext cx="1471954" cy="1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Изображения «Корова детский рисунок» — бесплатное скачивание ...">
            <a:extLst>
              <a:ext uri="{FF2B5EF4-FFF2-40B4-BE49-F238E27FC236}">
                <a16:creationId xmlns:a16="http://schemas.microsoft.com/office/drawing/2014/main" id="{B9222B35-64B7-41DC-BD07-D3BD0AAD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66" y="4685492"/>
            <a:ext cx="2629205" cy="157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Овца картинка для детей на прозрачном фоне">
            <a:extLst>
              <a:ext uri="{FF2B5EF4-FFF2-40B4-BE49-F238E27FC236}">
                <a16:creationId xmlns:a16="http://schemas.microsoft.com/office/drawing/2014/main" id="{1C26A4E3-54AD-4F18-871A-7AEF30059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036" y="4621414"/>
            <a:ext cx="1601056" cy="139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рисунок собаки для детей">
            <a:extLst>
              <a:ext uri="{FF2B5EF4-FFF2-40B4-BE49-F238E27FC236}">
                <a16:creationId xmlns:a16="http://schemas.microsoft.com/office/drawing/2014/main" id="{CF3431A9-8E48-4C31-A716-C4D4D775E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706" y="4454512"/>
            <a:ext cx="1279349" cy="180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Нарисованные картинки с вопросительным знаком.">
            <a:extLst>
              <a:ext uri="{FF2B5EF4-FFF2-40B4-BE49-F238E27FC236}">
                <a16:creationId xmlns:a16="http://schemas.microsoft.com/office/drawing/2014/main" id="{BEECA0B3-E532-400C-B536-7714A7763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06" y="3400505"/>
            <a:ext cx="1164258" cy="90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7538F9-CAFD-42E4-9BAC-F30B942675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0990" y="3286009"/>
            <a:ext cx="1164437" cy="9022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45FB09-7EB1-49B2-8BE7-7D6F6E9F95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3704" y="4996501"/>
            <a:ext cx="1164437" cy="9022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94A79-F20E-4C34-AF8C-A25AF117FE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370" y="4811187"/>
            <a:ext cx="1164437" cy="9022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F798BC-054C-4560-B515-5927583F7E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74688" y="4706446"/>
            <a:ext cx="1164437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8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E8AA84-606B-4578-BB69-0FF9368B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411163"/>
            <a:ext cx="7829550" cy="6227762"/>
          </a:xfrm>
        </p:spPr>
        <p:txBody>
          <a:bodyPr>
            <a:normAutofit/>
          </a:bodyPr>
          <a:lstStyle/>
          <a:p>
            <a:endParaRPr lang="kk-KZ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endParaRPr lang="kk-KZ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734F8E7-AA74-4B61-A2CD-480D4D4075FE}"/>
              </a:ext>
            </a:extLst>
          </p:cNvPr>
          <p:cNvSpPr/>
          <p:nvPr/>
        </p:nvSpPr>
        <p:spPr>
          <a:xfrm>
            <a:off x="7581900" y="411163"/>
            <a:ext cx="1162050" cy="11604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3C5C6AF4-924A-46C5-B1D2-740EDE4F1538}"/>
              </a:ext>
            </a:extLst>
          </p:cNvPr>
          <p:cNvSpPr/>
          <p:nvPr/>
        </p:nvSpPr>
        <p:spPr>
          <a:xfrm>
            <a:off x="8239125" y="1348185"/>
            <a:ext cx="714375" cy="690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9E74DA9-A192-473A-9D5D-BAFEA7B846B0}"/>
              </a:ext>
            </a:extLst>
          </p:cNvPr>
          <p:cNvSpPr/>
          <p:nvPr/>
        </p:nvSpPr>
        <p:spPr>
          <a:xfrm>
            <a:off x="7391399" y="1571625"/>
            <a:ext cx="714375" cy="6901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D2F82B-77DA-4D78-B951-7F9D55A59BCA}"/>
              </a:ext>
            </a:extLst>
          </p:cNvPr>
          <p:cNvSpPr txBox="1"/>
          <p:nvPr/>
        </p:nvSpPr>
        <p:spPr>
          <a:xfrm>
            <a:off x="1350565" y="2204642"/>
            <a:ext cx="6812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ойын арқылы сөйлейді, сөйлесу арқылы дамиды!</a:t>
            </a:r>
            <a:endParaRPr lang="ru-KZ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294ED0-373B-43E9-B2F1-348F3C58B24B}"/>
              </a:ext>
            </a:extLst>
          </p:cNvPr>
          <p:cNvSpPr/>
          <p:nvPr/>
        </p:nvSpPr>
        <p:spPr>
          <a:xfrm>
            <a:off x="2828925" y="3629025"/>
            <a:ext cx="3924300" cy="5722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  <a:endParaRPr lang="ru-KZ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2751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186</TotalTime>
  <Words>282</Words>
  <Application>Microsoft Office PowerPoint</Application>
  <PresentationFormat>Экран (4:3)</PresentationFormat>
  <Paragraphs>82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2026-10-19T14:09:13Z</dcterms:created>
  <dcterms:modified xsi:type="dcterms:W3CDTF">2026-10-20T05:13:28Z</dcterms:modified>
</cp:coreProperties>
</file>