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5" r:id="rId7"/>
    <p:sldId id="274" r:id="rId8"/>
    <p:sldId id="276" r:id="rId9"/>
    <p:sldId id="275" r:id="rId10"/>
    <p:sldId id="273" r:id="rId11"/>
    <p:sldId id="27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67"/>
      </p:cViewPr>
      <p:guideLst>
        <p:guide orient="horz" pos="216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6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3"/>
            <a:ext cx="58293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285A67-0C5D-4BE3-9A17-D935BD88E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7348" y="666833"/>
            <a:ext cx="85810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latin typeface="Aptos Display"/>
              </a:defRPr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 </a:t>
            </a:r>
            <a:r>
              <a:rPr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жастағы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2400" b="1">
                <a:latin typeface="Aptos Display"/>
              </a:defRPr>
            </a:pPr>
            <a:r>
              <a:rPr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сөздік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қорын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5FBCD-B1DD-425D-9E7D-6D3C7DEFAF13}"/>
              </a:ext>
            </a:extLst>
          </p:cNvPr>
          <p:cNvSpPr/>
          <p:nvPr/>
        </p:nvSpPr>
        <p:spPr>
          <a:xfrm>
            <a:off x="1824173" y="1977029"/>
            <a:ext cx="7148377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defRPr sz="2100">
                <a:latin typeface="Aptos"/>
              </a:defRPr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kk-KZ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ақсаты: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Педагогтердің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сөздік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қорын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әдіс-тәсілдер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қолдануға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defRPr sz="2100">
                <a:latin typeface="Aptos"/>
              </a:defRPr>
            </a:pPr>
            <a:r>
              <a:rPr lang="kk-KZ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Міндеттері: </a:t>
            </a:r>
            <a:endParaRPr lang="en-US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defRPr sz="2100">
                <a:latin typeface="Aptos"/>
              </a:defRPr>
            </a:pP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сөздік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қорын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b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меңгертудің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тәсілдерін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тәжірибеде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b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Сөйлеу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b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алмасу</a:t>
            </a:r>
            <a:endParaRPr lang="ru-RU" sz="2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E72366-415E-442B-881F-69DEE6F39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13781" y="556165"/>
            <a:ext cx="522123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latin typeface="Aptos Display"/>
              </a:defRPr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Сөздік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қордың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баспалдағы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122BCFB8-8876-4725-B1AA-9DE4394F3B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KZ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82E8873-510E-4A22-9F05-97ABE9F06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450" y="1003412"/>
            <a:ext cx="7267575" cy="58545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0A4F6D-BB96-4FD0-BF2D-5EA507164CF4}"/>
              </a:ext>
            </a:extLst>
          </p:cNvPr>
          <p:cNvSpPr txBox="1"/>
          <p:nvPr/>
        </p:nvSpPr>
        <p:spPr>
          <a:xfrm>
            <a:off x="1937229" y="5868310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Естим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endParaRPr lang="ru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E090A7-D5EA-42D0-9C00-401CA913D09E}"/>
              </a:ext>
            </a:extLst>
          </p:cNvPr>
          <p:cNvSpPr txBox="1"/>
          <p:nvPr/>
        </p:nvSpPr>
        <p:spPr>
          <a:xfrm>
            <a:off x="3087537" y="5669922"/>
            <a:ext cx="116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Түсінемін</a:t>
            </a:r>
            <a:endParaRPr lang="ru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6B018B-FC4E-4F64-A8C9-CE152F320B4E}"/>
              </a:ext>
            </a:extLst>
          </p:cNvPr>
          <p:cNvSpPr txBox="1"/>
          <p:nvPr/>
        </p:nvSpPr>
        <p:spPr>
          <a:xfrm>
            <a:off x="4305300" y="5003534"/>
            <a:ext cx="1191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Қайталай-</a:t>
            </a: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мын</a:t>
            </a:r>
            <a:endParaRPr lang="ru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B71F2C-6C69-4935-B6BB-1A513C169288}"/>
              </a:ext>
            </a:extLst>
          </p:cNvPr>
          <p:cNvSpPr txBox="1"/>
          <p:nvPr/>
        </p:nvSpPr>
        <p:spPr>
          <a:xfrm>
            <a:off x="5569553" y="4429125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Қолдана-мын</a:t>
            </a:r>
            <a:endParaRPr lang="ru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ABD01E-4448-4D9F-B00C-2594EED5EC0C}"/>
              </a:ext>
            </a:extLst>
          </p:cNvPr>
          <p:cNvSpPr txBox="1"/>
          <p:nvPr/>
        </p:nvSpPr>
        <p:spPr>
          <a:xfrm>
            <a:off x="6685955" y="3284375"/>
            <a:ext cx="14256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Өзім сөйлем</a:t>
            </a: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құрастыра-</a:t>
            </a: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мын</a:t>
            </a:r>
            <a:endParaRPr lang="ru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1CA22F-330A-4FAB-84D1-FB7B2FD92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47774" y="683895"/>
            <a:ext cx="722697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latin typeface="Aptos Display"/>
              </a:defRPr>
            </a:pPr>
            <a:r>
              <a:rPr sz="2800" dirty="0"/>
              <a:t>1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жоғалды?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(ерте жас, кіші топтары )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7774" y="1327892"/>
            <a:ext cx="7493889" cy="1323439"/>
          </a:xfrm>
          <a:prstGeom prst="rect">
            <a:avLst/>
          </a:prstGeom>
          <a:noFill/>
        </p:spPr>
        <p:txBody>
          <a:bodyPr wrap="square" lIns="137160" rIns="137160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сөйлеуін, фонематикалық есту қабілетін дамытады. Соңғы сұраққа жауап бере отырып, бала толық сөйлем құрап үйренеді. </a:t>
            </a:r>
            <a:b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2B8289-8245-4BA2-A194-06EEBFF5A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726" y="2535008"/>
            <a:ext cx="976452" cy="9797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F5424D-AE11-4150-97BF-0B1F452BEF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474"/>
          <a:stretch/>
        </p:blipFill>
        <p:spPr>
          <a:xfrm>
            <a:off x="3034671" y="4025273"/>
            <a:ext cx="1613066" cy="18897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4847BA-3D6A-459F-A9C1-DDB09C4C21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1498" y="2273101"/>
            <a:ext cx="1468815" cy="15035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D2A435B-7D35-4B7D-B534-12DB644304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0175" y="4692654"/>
            <a:ext cx="1910258" cy="10794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6F636F-3F6F-4370-85E2-EE2739F6E81C}"/>
              </a:ext>
            </a:extLst>
          </p:cNvPr>
          <p:cNvSpPr txBox="1"/>
          <p:nvPr/>
        </p:nvSpPr>
        <p:spPr>
          <a:xfrm>
            <a:off x="5408390" y="2683956"/>
            <a:ext cx="33800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Біз ойыншықпен ойнадық,</a:t>
            </a:r>
          </a:p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Бір ойыншықты жоғалттық.</a:t>
            </a:r>
          </a:p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Қай ойыншықты жоғалттық?</a:t>
            </a:r>
            <a:endParaRPr lang="ru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AB7BCE-4CA9-4EBA-BB4A-FC42500E4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73156" y="655583"/>
            <a:ext cx="559768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latin typeface="Aptos Display"/>
              </a:defRPr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«3 </a:t>
            </a:r>
            <a:r>
              <a:rPr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1 </a:t>
            </a:r>
            <a:r>
              <a:rPr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(ортаңғы)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0165" y="1532977"/>
            <a:ext cx="6503669" cy="1323439"/>
          </a:xfrm>
          <a:prstGeom prst="rect">
            <a:avLst/>
          </a:prstGeom>
          <a:noFill/>
        </p:spPr>
        <p:txBody>
          <a:bodyPr wrap="square" lIns="137160" rIns="137160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QR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-кодты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пайдаланып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56E63D-9C2E-480B-9EA9-AF7B0C35A0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632" t="40417" r="31921" b="43476"/>
          <a:stretch/>
        </p:blipFill>
        <p:spPr>
          <a:xfrm>
            <a:off x="5942999" y="2091749"/>
            <a:ext cx="2379160" cy="2485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4558D9-03FD-4C7B-93A6-4786E6864A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368" t="23751" r="26153" b="18472"/>
          <a:stretch/>
        </p:blipFill>
        <p:spPr>
          <a:xfrm>
            <a:off x="2513398" y="2252931"/>
            <a:ext cx="2379160" cy="216337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48CF701-18E0-45E4-B9F7-0451513B59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071" t="24534" r="25055" b="17430"/>
          <a:stretch/>
        </p:blipFill>
        <p:spPr>
          <a:xfrm>
            <a:off x="4124328" y="4568635"/>
            <a:ext cx="2309063" cy="228641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99ABCD-5DF9-4D28-8066-493A1DE59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23846" y="703217"/>
            <a:ext cx="529600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latin typeface="Aptos Display"/>
              </a:defRPr>
            </a:pPr>
            <a:r>
              <a:rPr sz="2800" dirty="0"/>
              <a:t>3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Түрлі түсті доптар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(ересек)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0788" y="1738700"/>
            <a:ext cx="6932023" cy="1323439"/>
          </a:xfrm>
          <a:prstGeom prst="rect">
            <a:avLst/>
          </a:prstGeom>
          <a:noFill/>
        </p:spPr>
        <p:txBody>
          <a:bodyPr wrap="square" lIns="137160" rIns="137160">
            <a:spAutoFit/>
          </a:bodyPr>
          <a:lstStyle/>
          <a:p>
            <a:pPr algn="just">
              <a:spcAft>
                <a:spcPts val="800"/>
              </a:spcAft>
              <a:defRPr sz="2100">
                <a:latin typeface="Aptos"/>
              </a:defRPr>
            </a:pP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балалардың түстерді ажыратып, оларды сөзбен атауын, қарапайым сөйлем құрауын дамыту, ойын барысында сөздік қорын молайту, сұраққа жауап беру, өз әрекетін сөзбен айту дағдысын қалыптастыру.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83E455-ECE4-477E-8CE2-7A32B5043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074" y="3404653"/>
            <a:ext cx="2405597" cy="2405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EDEF33-379D-488C-8998-369940B92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99422" y="764530"/>
            <a:ext cx="510518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latin typeface="Aptos Display"/>
              </a:defRPr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«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Сөздік батл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(мектепалды)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662EF7-1A26-42AB-92C9-66D80E3A4FC4}"/>
              </a:ext>
            </a:extLst>
          </p:cNvPr>
          <p:cNvSpPr txBox="1"/>
          <p:nvPr/>
        </p:nvSpPr>
        <p:spPr>
          <a:xfrm>
            <a:off x="1288868" y="1544448"/>
            <a:ext cx="69026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Екі командаға бір тақырып беріледі. Мысалы, «күз» 1 минут ішінде кім көп сөз айтады, сол жеңеді (жапырақ, жаңбыр, қолшатыр, жел, бұлт, етік т.б</a:t>
            </a:r>
            <a:endParaRPr lang="aa-E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A4FD18-3E56-43A1-A17B-8CDEC1B2FBC8}"/>
              </a:ext>
            </a:extLst>
          </p:cNvPr>
          <p:cNvSpPr txBox="1"/>
          <p:nvPr/>
        </p:nvSpPr>
        <p:spPr>
          <a:xfrm>
            <a:off x="3505200" y="3561429"/>
            <a:ext cx="30460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с а и м н е </a:t>
            </a:r>
            <a:endParaRPr lang="ru-KZ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EDEF33-379D-488C-8998-369940B92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AABE8D-D1CE-4B47-B5C8-98CFAAF0A9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695"/>
          <a:stretch/>
        </p:blipFill>
        <p:spPr>
          <a:xfrm>
            <a:off x="2666999" y="857250"/>
            <a:ext cx="6147170" cy="5391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09440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EDEF33-379D-488C-8998-369940B92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1809C4-E4C7-4B85-A77A-7F2F31A23F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634" t="31379" r="812" b="27400"/>
          <a:stretch/>
        </p:blipFill>
        <p:spPr>
          <a:xfrm>
            <a:off x="3497880" y="314325"/>
            <a:ext cx="459837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125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EDEF33-379D-488C-8998-369940B92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1809C4-E4C7-4B85-A77A-7F2F31A23F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361" r="-3334" b="26805"/>
          <a:stretch/>
        </p:blipFill>
        <p:spPr>
          <a:xfrm>
            <a:off x="2719684" y="428624"/>
            <a:ext cx="6097428" cy="586740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E6C32D8-6350-4622-B40A-87916E0D5BE8}"/>
              </a:ext>
            </a:extLst>
          </p:cNvPr>
          <p:cNvSpPr/>
          <p:nvPr/>
        </p:nvSpPr>
        <p:spPr>
          <a:xfrm>
            <a:off x="2895599" y="1019175"/>
            <a:ext cx="2466975" cy="5810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6C0B09-947D-49D4-B458-811E53B522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767" y="1644557"/>
            <a:ext cx="2566638" cy="6828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891B6F-1F60-4E78-BE28-CB7354F62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767" y="2314575"/>
            <a:ext cx="2566638" cy="68281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F83A12-8E86-4BEA-AE68-0FCE97582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5767" y="3020918"/>
            <a:ext cx="2566638" cy="6828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8E5661-D335-4096-B401-FD011C3834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847" y="3683464"/>
            <a:ext cx="2566638" cy="6828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E88E23-E5CF-4714-9B91-B0DEED709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847" y="4370755"/>
            <a:ext cx="2566638" cy="6828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B2B64A6-DA2F-476C-BAA9-26D8AFF3D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847" y="4991984"/>
            <a:ext cx="2566638" cy="6828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45BF879-6554-40DE-81EE-92E57017E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847" y="5650540"/>
            <a:ext cx="2566638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38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21330E-926E-4326-A154-BA7C62A7B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E8F346-9960-4C40-9EF0-AB6F8A612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626529"/>
            <a:ext cx="8096250" cy="53953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21330E-926E-4326-A154-BA7C62A7B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F76F1D-56AB-4C3C-AD1A-224E6E9D828B}"/>
              </a:ext>
            </a:extLst>
          </p:cNvPr>
          <p:cNvSpPr txBox="1"/>
          <p:nvPr/>
        </p:nvSpPr>
        <p:spPr>
          <a:xfrm>
            <a:off x="2028825" y="2581275"/>
            <a:ext cx="65069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рақмет!!!</a:t>
            </a:r>
            <a:endParaRPr lang="ru-KZ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498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246</Words>
  <Application>Microsoft Office PowerPoint</Application>
  <PresentationFormat>Экран (4:3)</PresentationFormat>
  <Paragraphs>27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Aptos Display</vt:lpstr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Admin</cp:lastModifiedBy>
  <cp:revision>8</cp:revision>
  <dcterms:created xsi:type="dcterms:W3CDTF">2013-01-27T09:14:16Z</dcterms:created>
  <dcterms:modified xsi:type="dcterms:W3CDTF">2026-09-14T16:55:05Z</dcterms:modified>
  <cp:category/>
</cp:coreProperties>
</file>