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59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7772400" cy="142006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«Мектепке дейінгі жастағы балалардың </a:t>
            </a:r>
            <a:b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 қорын байыту</a:t>
            </a:r>
            <a:b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әдістері</a:t>
            </a:r>
            <a:b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(семинар - практикум)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37878" y="4581128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Дефектолог: Тасимова Н.К.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140968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kk-KZ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қсаты: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молайту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түсінуіне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айтуына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қарым-қатынаста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қолдануына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байланыстырып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сөйлеуін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ойлауын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сақтауын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коммуникативтік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танымдық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қабілеттерін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аланың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деңгейін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заттың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атауын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қасиетін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әрекетін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білдіретін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дыбыстауға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сөйлем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қалыптастыр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топтастыруға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салыстыруға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сөзбен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жеткізуіне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көмектесу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9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Өзектілігі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дамитын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болуы:өз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жеткізуіне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ортамен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қарым-қатынас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жасауына;сұрақ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қоюына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беруіне;ойлау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зейін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қабілеттерінің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дамуына;мектепке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дайындалуына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136904" cy="3960440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Дефектолог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жұмысының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кезеңдері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Байқау.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ерекшелігін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Диагностика.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түсінуі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қолдануын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Жоспарлау. Жеке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бағытын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белгілеу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Түзету-дамыту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жұмысы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жаттығу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көрнекілік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сөздерді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сөйлеуде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қолдануын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 algn="l"/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әдістер</a:t>
            </a:r>
            <a:r>
              <a:rPr lang="kk-KZ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интерактивті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тақта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мультимедиялық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суреттер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дыбыстық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ойындар;қысқа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бейнематериалдар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                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әрекетін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алмастырмайды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керісінше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сөйлеуге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құралы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9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764704"/>
            <a:ext cx="6400800" cy="1473200"/>
          </a:xfrm>
        </p:spPr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«Синельді сымдар»</a:t>
            </a:r>
          </a:p>
        </p:txBody>
      </p:sp>
      <p:pic>
        <p:nvPicPr>
          <p:cNvPr id="1027" name="Picture 3" descr="C:\Users\Админ\Downloads\WhatsApp Image 2026-09-14 at 12.02.5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176464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extBox 5"/>
          <p:cNvSpPr txBox="1"/>
          <p:nvPr/>
        </p:nvSpPr>
        <p:spPr>
          <a:xfrm>
            <a:off x="4903618" y="2319263"/>
            <a:ext cx="3888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«Сиқырлы ормандағы жоғалған сөздер»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Шарты: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Педагог әңгімені оқиды, бала мұқият тыңдап әңгіменің мазмұнын синельді сымдар арқылы жеткізеді.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8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47664" y="620688"/>
            <a:ext cx="6400800" cy="648072"/>
          </a:xfrm>
        </p:spPr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«Қара да, есіне сақта»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дмин\Downloads\WhatsApp Image 2026-09-14 at 12.02.54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3384376" cy="50765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60032" y="3068960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Суретте қанша гүл орналасқанын, түсін атау.  Жәндіктердің атауын ата.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90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54172" y="764704"/>
            <a:ext cx="4680520" cy="635674"/>
          </a:xfrm>
        </p:spPr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 Джок ойындары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ин\Downloads\WhatsApp Image 2026-09-14 at 12.02.54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600400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ownloads\WhatsApp Image 2026-09-14 at 12.02.5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72816"/>
            <a:ext cx="4608511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41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060848"/>
            <a:ext cx="7772400" cy="2620888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сөйлеуінің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ойлауы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танымдық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негізі.Дефектологтың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ойынға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ерекшелігін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ескеретін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түсінуіне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айтуына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сөйлем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құрауына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жеткізуіне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«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әлемін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.»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қорды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болашақтағы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қарым-қатынасының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қалау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35171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6400800" cy="1473200"/>
          </a:xfrm>
        </p:spPr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154</TotalTime>
  <Words>197</Words>
  <Application>Microsoft Office PowerPoint</Application>
  <PresentationFormat>Экран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«Мектепке дейінгі жастағы балалардың  сөздік қорын байыту  әдістері (семинар - практикум)</vt:lpstr>
      <vt:lpstr> Мақсаты: Мектепке дейінгі балалардың сөздік қорын молайту, жаңа сөздерді түсінуіне, дұрыс айтуына және күнделікті қарым-қатынаста қолдануына жағдай жасау; байланыстырып сөйлеуін, ойлауын, есте сақтауын және коммуникативтік, танымдық қабілеттерін дамыту.   Негізгі міндеттері: Баланың сөздік қорының деңгейін анықтау; заттың атауын, қасиетін, әрекетін білдіретін сөздерді меңгерту; жаңа сөздерді дұрыс дыбыстауға үйрету; сөзді сөйлем ішінде қолдануға қалыптастыр; сөздерді топтастыруға және салыстыруға үйрету;  өз ойын сөзбен жеткізуіне көмектесу.  </vt:lpstr>
      <vt:lpstr>Өзектілігі: Мектепке дейінгі кезең – баланың сөйлеу тілі қарқынды дамитын маңызды кезең. Баланың сөздік қорының жеткілікті болуы:өз ойын еркін жеткізуіне; қоршаған ортамен қарым-қатынас жасауына;сұрақ қоюына және жауап беруіне;ойлау, есте сақтау, зейін қабілеттерінің дамуына;мектепке психологиялық және тілдік тұрғыдан дайындалуына мүмкіндік береді.</vt:lpstr>
      <vt:lpstr>Презентация PowerPoint</vt:lpstr>
      <vt:lpstr>Презентация PowerPoint</vt:lpstr>
      <vt:lpstr>Презентация PowerPoint</vt:lpstr>
      <vt:lpstr> Қорытынды: Сөздік қор – баланың сөйлеуінің ғана емес, ойлауы мен танымдық дамуының негізі.Дефектологтың жүйелі, ойынға негізделген және баланың жеке ерекшелігін ескеретін жұмысы.  Баланың: сөзді түсінуіне → сөзді айтуына → сөйлем құрауына → ойын еркін жеткізуіне мүмкіндік береді.                                               «Балаға сөз үйрету – оның әлемін кеңейту.»   Мектеп жасына дейінгі баланың әрбір жаңа сөзі – оның жаңа мүмкіндігі!  «Сөздік қорды дамыту – баланың болашақтағы еркін қарым-қатынасының негізін қалау.»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«Мектепке дейінгі жастағы балалардың  сөздік қорын байыту  әдістері (семинар - практикум)</dc:title>
  <dc:creator>Админ</dc:creator>
  <cp:lastModifiedBy>Админ</cp:lastModifiedBy>
  <cp:revision>11</cp:revision>
  <dcterms:created xsi:type="dcterms:W3CDTF">2026-09-14T03:56:43Z</dcterms:created>
  <dcterms:modified xsi:type="dcterms:W3CDTF">2026-09-16T10:49:27Z</dcterms:modified>
</cp:coreProperties>
</file>